
<file path=[Content_Types].xml><?xml version="1.0" encoding="utf-8"?>
<Types xmlns="http://schemas.openxmlformats.org/package/2006/content-types">
  <Default Extension="bin" ContentType="application/vnd.ms-office.activeX"/>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activeX/activeX1.xml" ContentType="application/vnd.ms-office.activeX+xml"/>
  <Override PartName="/ppt/activeX/activeX2.xml" ContentType="application/vnd.ms-office.activeX+xml"/>
  <Override PartName="/ppt/activeX/activeX3.xml" ContentType="application/vnd.ms-office.activeX+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9.bin" ContentType="audio/unknown"/>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8" r:id="rId2"/>
    <p:sldId id="264" r:id="rId3"/>
    <p:sldId id="263" r:id="rId4"/>
    <p:sldId id="265" r:id="rId5"/>
    <p:sldId id="256" r:id="rId6"/>
    <p:sldId id="276" r:id="rId7"/>
    <p:sldId id="277" r:id="rId8"/>
    <p:sldId id="278" r:id="rId9"/>
    <p:sldId id="266" r:id="rId10"/>
    <p:sldId id="279" r:id="rId11"/>
    <p:sldId id="280" r:id="rId12"/>
    <p:sldId id="281" r:id="rId13"/>
    <p:sldId id="270" r:id="rId14"/>
    <p:sldId id="282" r:id="rId15"/>
    <p:sldId id="283" r:id="rId16"/>
    <p:sldId id="284" r:id="rId17"/>
    <p:sldId id="273" r:id="rId18"/>
    <p:sldId id="285" r:id="rId19"/>
    <p:sldId id="286" r:id="rId20"/>
    <p:sldId id="287" r:id="rId21"/>
    <p:sldId id="289" r:id="rId22"/>
  </p:sldIdLst>
  <p:sldSz cx="14630400" cy="8229600"/>
  <p:notesSz cx="6858000" cy="9144000"/>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F838203-F2E8-4D35-AA8B-FCD9156335B7}">
          <p14:sldIdLst>
            <p14:sldId id="288"/>
            <p14:sldId id="264"/>
            <p14:sldId id="263"/>
          </p14:sldIdLst>
        </p14:section>
        <p14:section name="Round 1" id="{1EF20717-1FD1-4936-A008-3CDE1F628E57}">
          <p14:sldIdLst>
            <p14:sldId id="265"/>
            <p14:sldId id="256"/>
            <p14:sldId id="276"/>
            <p14:sldId id="277"/>
            <p14:sldId id="278"/>
          </p14:sldIdLst>
        </p14:section>
        <p14:section name="Round 2" id="{4D637445-F06A-4BF2-89F3-BDF50F09E18E}">
          <p14:sldIdLst>
            <p14:sldId id="266"/>
            <p14:sldId id="279"/>
            <p14:sldId id="280"/>
            <p14:sldId id="281"/>
          </p14:sldIdLst>
        </p14:section>
        <p14:section name="Round 3" id="{17FF35A5-079C-41EC-9E79-6B3B53E7F8D5}">
          <p14:sldIdLst>
            <p14:sldId id="270"/>
            <p14:sldId id="282"/>
            <p14:sldId id="283"/>
            <p14:sldId id="284"/>
          </p14:sldIdLst>
        </p14:section>
        <p14:section name="Round 4" id="{6895210F-8E22-4D9F-BD15-3320A0984432}">
          <p14:sldIdLst>
            <p14:sldId id="273"/>
            <p14:sldId id="285"/>
            <p14:sldId id="286"/>
            <p14:sldId id="287"/>
            <p14:sldId id="289"/>
          </p14:sldIdLst>
        </p14:section>
      </p14:sectionLst>
    </p:ext>
    <p:ext uri="{EFAFB233-063F-42B5-8137-9DF3F51BA10A}">
      <p15:sldGuideLst xmlns:p15="http://schemas.microsoft.com/office/powerpoint/2012/main" xmlns="">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9" autoAdjust="0"/>
    <p:restoredTop sz="85846" autoAdjust="0"/>
  </p:normalViewPr>
  <p:slideViewPr>
    <p:cSldViewPr snapToGrid="0">
      <p:cViewPr>
        <p:scale>
          <a:sx n="60" d="100"/>
          <a:sy n="60" d="100"/>
        </p:scale>
        <p:origin x="-744" y="-58"/>
      </p:cViewPr>
      <p:guideLst>
        <p:guide orient="horz" pos="2592"/>
        <p:guide pos="4608"/>
      </p:guideLst>
    </p:cSldViewPr>
  </p:slideViewPr>
  <p:notesTextViewPr>
    <p:cViewPr>
      <p:scale>
        <a:sx n="1" d="1"/>
        <a:sy n="1" d="1"/>
      </p:scale>
      <p:origin x="0" y="0"/>
    </p:cViewPr>
  </p:notesTextViewPr>
  <p:gridSpacing cx="128015" cy="12801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5AEE25-7BE0-4B4F-BC26-5F4FF1CF44A3}" type="datetimeFigureOut">
              <a:rPr lang="en-US" smtClean="0"/>
              <a:t>5/30/2017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07106A-E50C-4DC5-A04E-082644358D27}" type="slidenum">
              <a:rPr lang="en-US" smtClean="0"/>
              <a:t>‹#›</a:t>
            </a:fld>
            <a:endParaRPr lang="en-US"/>
          </a:p>
        </p:txBody>
      </p:sp>
    </p:spTree>
    <p:extLst>
      <p:ext uri="{BB962C8B-B14F-4D97-AF65-F5344CB8AC3E}">
        <p14:creationId xmlns:p14="http://schemas.microsoft.com/office/powerpoint/2010/main" val="4100374680"/>
      </p:ext>
    </p:extLst>
  </p:cSld>
  <p:clrMap bg1="lt1" tx1="dk1" bg2="lt2" tx2="dk2" accent1="accent1" accent2="accent2" accent3="accent3" accent4="accent4" accent5="accent5" accent6="accent6" hlink="hlink" folHlink="folHlink"/>
  <p:notesStyle>
    <a:lvl1pPr marL="0" algn="l" defTabSz="1306220" rtl="0" eaLnBrk="1" latinLnBrk="0" hangingPunct="1">
      <a:defRPr sz="1700" kern="1200">
        <a:solidFill>
          <a:schemeClr val="tx1"/>
        </a:solidFill>
        <a:latin typeface="+mn-lt"/>
        <a:ea typeface="+mn-ea"/>
        <a:cs typeface="+mn-cs"/>
      </a:defRPr>
    </a:lvl1pPr>
    <a:lvl2pPr marL="653110" algn="l" defTabSz="1306220" rtl="0" eaLnBrk="1" latinLnBrk="0" hangingPunct="1">
      <a:defRPr sz="1700" kern="1200">
        <a:solidFill>
          <a:schemeClr val="tx1"/>
        </a:solidFill>
        <a:latin typeface="+mn-lt"/>
        <a:ea typeface="+mn-ea"/>
        <a:cs typeface="+mn-cs"/>
      </a:defRPr>
    </a:lvl2pPr>
    <a:lvl3pPr marL="1306220" algn="l" defTabSz="1306220" rtl="0" eaLnBrk="1" latinLnBrk="0" hangingPunct="1">
      <a:defRPr sz="1700" kern="1200">
        <a:solidFill>
          <a:schemeClr val="tx1"/>
        </a:solidFill>
        <a:latin typeface="+mn-lt"/>
        <a:ea typeface="+mn-ea"/>
        <a:cs typeface="+mn-cs"/>
      </a:defRPr>
    </a:lvl3pPr>
    <a:lvl4pPr marL="1959331" algn="l" defTabSz="1306220" rtl="0" eaLnBrk="1" latinLnBrk="0" hangingPunct="1">
      <a:defRPr sz="1700" kern="1200">
        <a:solidFill>
          <a:schemeClr val="tx1"/>
        </a:solidFill>
        <a:latin typeface="+mn-lt"/>
        <a:ea typeface="+mn-ea"/>
        <a:cs typeface="+mn-cs"/>
      </a:defRPr>
    </a:lvl4pPr>
    <a:lvl5pPr marL="2612441" algn="l" defTabSz="1306220" rtl="0" eaLnBrk="1" latinLnBrk="0" hangingPunct="1">
      <a:defRPr sz="1700" kern="1200">
        <a:solidFill>
          <a:schemeClr val="tx1"/>
        </a:solidFill>
        <a:latin typeface="+mn-lt"/>
        <a:ea typeface="+mn-ea"/>
        <a:cs typeface="+mn-cs"/>
      </a:defRPr>
    </a:lvl5pPr>
    <a:lvl6pPr marL="3265551" algn="l" defTabSz="1306220" rtl="0" eaLnBrk="1" latinLnBrk="0" hangingPunct="1">
      <a:defRPr sz="1700" kern="1200">
        <a:solidFill>
          <a:schemeClr val="tx1"/>
        </a:solidFill>
        <a:latin typeface="+mn-lt"/>
        <a:ea typeface="+mn-ea"/>
        <a:cs typeface="+mn-cs"/>
      </a:defRPr>
    </a:lvl6pPr>
    <a:lvl7pPr marL="3918661" algn="l" defTabSz="1306220" rtl="0" eaLnBrk="1" latinLnBrk="0" hangingPunct="1">
      <a:defRPr sz="1700" kern="1200">
        <a:solidFill>
          <a:schemeClr val="tx1"/>
        </a:solidFill>
        <a:latin typeface="+mn-lt"/>
        <a:ea typeface="+mn-ea"/>
        <a:cs typeface="+mn-cs"/>
      </a:defRPr>
    </a:lvl7pPr>
    <a:lvl8pPr marL="4571771" algn="l" defTabSz="1306220" rtl="0" eaLnBrk="1" latinLnBrk="0" hangingPunct="1">
      <a:defRPr sz="1700" kern="1200">
        <a:solidFill>
          <a:schemeClr val="tx1"/>
        </a:solidFill>
        <a:latin typeface="+mn-lt"/>
        <a:ea typeface="+mn-ea"/>
        <a:cs typeface="+mn-cs"/>
      </a:defRPr>
    </a:lvl8pPr>
    <a:lvl9pPr marL="5224882" algn="l" defTabSz="130622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1" fontAlgn="auto" hangingPunct="1">
              <a:spcBef>
                <a:spcPts val="0"/>
              </a:spcBef>
              <a:spcAft>
                <a:spcPts val="0"/>
              </a:spcAft>
              <a:defRPr/>
            </a:pPr>
            <a:r>
              <a:rPr lang="en-CA" altLang="en-US" sz="1600" b="1" dirty="0" smtClean="0"/>
              <a:t>Wheel of WINNING</a:t>
            </a:r>
            <a:r>
              <a:rPr lang="en-CA" altLang="en-US" sz="1600" b="1" baseline="0" dirty="0" smtClean="0"/>
              <a:t> </a:t>
            </a:r>
            <a:r>
              <a:rPr lang="en-CA" altLang="en-US" sz="1600" b="1" baseline="0" dirty="0" err="1" smtClean="0"/>
              <a:t>Powerpoint</a:t>
            </a:r>
            <a:r>
              <a:rPr lang="en-CA" altLang="en-US" sz="1600" b="1" baseline="0" dirty="0" smtClean="0"/>
              <a:t> Template - </a:t>
            </a:r>
            <a:r>
              <a:rPr lang="en-CA" altLang="en-US" sz="1600" dirty="0" smtClean="0"/>
              <a:t>Introduction Slide</a:t>
            </a:r>
          </a:p>
          <a:p>
            <a:pPr marL="228600" indent="-228600" eaLnBrk="1" fontAlgn="auto" hangingPunct="1">
              <a:spcBef>
                <a:spcPts val="0"/>
              </a:spcBef>
              <a:spcAft>
                <a:spcPts val="0"/>
              </a:spcAft>
              <a:defRPr/>
            </a:pPr>
            <a:r>
              <a:rPr lang="en-CA" altLang="en-US" sz="1600" dirty="0" smtClean="0"/>
              <a:t>Designed by Reid Powell at </a:t>
            </a:r>
            <a:r>
              <a:rPr lang="en-CA" altLang="en-US" sz="1600" dirty="0" err="1" smtClean="0"/>
              <a:t>YouthDownloads.com</a:t>
            </a:r>
            <a:endParaRPr lang="en-US" altLang="en-US" dirty="0"/>
          </a:p>
        </p:txBody>
      </p:sp>
    </p:spTree>
    <p:extLst>
      <p:ext uri="{BB962C8B-B14F-4D97-AF65-F5344CB8AC3E}">
        <p14:creationId xmlns:p14="http://schemas.microsoft.com/office/powerpoint/2010/main" val="546875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4660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0471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Wheel of WINNING Spinner</a:t>
            </a:r>
          </a:p>
          <a:p>
            <a:endParaRPr lang="en-US" dirty="0" smtClean="0"/>
          </a:p>
          <a:p>
            <a:r>
              <a:rPr lang="en-US" dirty="0" smtClean="0"/>
              <a:t>Click the SPIN button to spin</a:t>
            </a:r>
            <a:r>
              <a:rPr lang="en-US" baseline="0" dirty="0" smtClean="0"/>
              <a:t> the wheel. Click STOP to stop.</a:t>
            </a:r>
            <a:endParaRPr lang="en-US" dirty="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84393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Main Game Board</a:t>
            </a:r>
          </a:p>
          <a:p>
            <a:pPr marL="0" marR="0" indent="0" algn="l" defTabSz="130622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To edit this slide: </a:t>
            </a:r>
            <a:r>
              <a:rPr lang="en-US" dirty="0" smtClean="0"/>
              <a:t>Type</a:t>
            </a:r>
            <a:r>
              <a:rPr lang="en-US" baseline="0" dirty="0" smtClean="0"/>
              <a:t> in your letters (in all caps) in the boxes where you want them, and then </a:t>
            </a:r>
            <a:r>
              <a:rPr lang="en-US" b="1" u="sng" baseline="0" dirty="0" smtClean="0"/>
              <a:t>DELETE</a:t>
            </a:r>
            <a:r>
              <a:rPr lang="en-US" b="0" u="none" baseline="0" dirty="0" smtClean="0"/>
              <a:t> </a:t>
            </a:r>
            <a:r>
              <a:rPr lang="en-US" baseline="0" dirty="0" smtClean="0"/>
              <a:t>the boxes with the [-] you won’t be using. You need to delete all the layers until you see the green board underneath. Then type in your category. </a:t>
            </a:r>
            <a:endParaRPr lang="en-US" dirty="0" smtClean="0"/>
          </a:p>
          <a:p>
            <a:endParaRPr lang="en-US" b="1" dirty="0" smtClean="0"/>
          </a:p>
          <a:p>
            <a:r>
              <a:rPr lang="en-US" b="1" dirty="0" smtClean="0"/>
              <a:t>How to use this slide</a:t>
            </a:r>
            <a:r>
              <a:rPr lang="en-US" b="1" baseline="0" dirty="0" smtClean="0"/>
              <a:t> during gameplay:</a:t>
            </a:r>
          </a:p>
          <a:p>
            <a:r>
              <a:rPr lang="en-US" baseline="0" dirty="0" smtClean="0"/>
              <a:t>This is the main board for this round. After looking at the board and receiving the category, the first player spins the wheel, and then guesses a letter. The player receives the amount of money shown on the wheel for every correct letter they can guess. They keep guessing until they miss a letter. Then it is the next person’s turn to spin, and guess. In the show, players can only guess vowels by “buying a vowel” guess. For every vowel a player guesses, $250 is deducted from their score.</a:t>
            </a:r>
          </a:p>
          <a:p>
            <a:endParaRPr lang="en-US" baseline="0" dirty="0" smtClean="0"/>
          </a:p>
          <a:p>
            <a:r>
              <a:rPr lang="en-US" b="1" dirty="0" smtClean="0"/>
              <a:t>How</a:t>
            </a:r>
            <a:r>
              <a:rPr lang="en-US" b="1" baseline="0" dirty="0" smtClean="0"/>
              <a:t> to operate this slide during gameplay:</a:t>
            </a:r>
          </a:p>
          <a:p>
            <a:r>
              <a:rPr lang="en-US" b="0" baseline="0" dirty="0" smtClean="0"/>
              <a:t>You must </a:t>
            </a:r>
            <a:r>
              <a:rPr lang="en-US" b="1" u="sng" baseline="0" dirty="0" smtClean="0"/>
              <a:t>REMEMBER</a:t>
            </a:r>
            <a:r>
              <a:rPr lang="en-US" b="0" baseline="0" dirty="0" smtClean="0"/>
              <a:t> where each letter is located on the board. When a player guesses a correct letter, click on all the places on the board where that letter is located. If the player guesses incorrectly, hit the “incorrect” icon, and move on to the next player. Have the next player spin then come back here and guess a letter.</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80795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79150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799724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Wheel of WINNING Spinner</a:t>
            </a:r>
          </a:p>
          <a:p>
            <a:endParaRPr lang="en-US" dirty="0" smtClean="0"/>
          </a:p>
          <a:p>
            <a:r>
              <a:rPr lang="en-US" dirty="0" smtClean="0"/>
              <a:t>Click the SPIN button to spin</a:t>
            </a:r>
            <a:r>
              <a:rPr lang="en-US" baseline="0" dirty="0" smtClean="0"/>
              <a:t> the wheel. Click STOP to stop.</a:t>
            </a:r>
            <a:endParaRPr lang="en-US" dirty="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23936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Main Game Board</a:t>
            </a:r>
          </a:p>
          <a:p>
            <a:pPr marL="0" marR="0" indent="0" algn="l" defTabSz="130622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To edit this slide: </a:t>
            </a:r>
            <a:r>
              <a:rPr lang="en-US" dirty="0" smtClean="0"/>
              <a:t>Type</a:t>
            </a:r>
            <a:r>
              <a:rPr lang="en-US" baseline="0" dirty="0" smtClean="0"/>
              <a:t> in your letters (in all caps) in the boxes where you want them, and then </a:t>
            </a:r>
            <a:r>
              <a:rPr lang="en-US" b="1" u="sng" baseline="0" dirty="0" smtClean="0"/>
              <a:t>DELETE</a:t>
            </a:r>
            <a:r>
              <a:rPr lang="en-US" b="0" u="none" baseline="0" dirty="0" smtClean="0"/>
              <a:t> </a:t>
            </a:r>
            <a:r>
              <a:rPr lang="en-US" baseline="0" dirty="0" smtClean="0"/>
              <a:t>the boxes with the [-] you won’t be using. You need to delete all the layers until you see the green board underneath. Then type in your category. </a:t>
            </a:r>
            <a:endParaRPr lang="en-US" dirty="0" smtClean="0"/>
          </a:p>
          <a:p>
            <a:endParaRPr lang="en-US" b="1" dirty="0" smtClean="0"/>
          </a:p>
          <a:p>
            <a:r>
              <a:rPr lang="en-US" b="1" dirty="0" smtClean="0"/>
              <a:t>How to use this slide</a:t>
            </a:r>
            <a:r>
              <a:rPr lang="en-US" b="1" baseline="0" dirty="0" smtClean="0"/>
              <a:t> during gameplay:</a:t>
            </a:r>
          </a:p>
          <a:p>
            <a:r>
              <a:rPr lang="en-US" baseline="0" dirty="0" smtClean="0"/>
              <a:t>This is the main board for this round. After looking at the board and receiving the category, the first player spins the wheel, and then guesses a letter. The player receives the amount of money shown on the wheel for every correct letter they can guess. They keep guessing until they miss a letter. Then it is the next person’s turn to spin, and guess. In the show, players can only guess vowels by “buying a vowel” guess. For every vowel a player guesses, $250 is deducted from their score.</a:t>
            </a:r>
          </a:p>
          <a:p>
            <a:endParaRPr lang="en-US" baseline="0" dirty="0" smtClean="0"/>
          </a:p>
          <a:p>
            <a:r>
              <a:rPr lang="en-US" b="1" dirty="0" smtClean="0"/>
              <a:t>How</a:t>
            </a:r>
            <a:r>
              <a:rPr lang="en-US" b="1" baseline="0" dirty="0" smtClean="0"/>
              <a:t> to operate this slide during gameplay:</a:t>
            </a:r>
          </a:p>
          <a:p>
            <a:r>
              <a:rPr lang="en-US" b="0" baseline="0" dirty="0" smtClean="0"/>
              <a:t>You must </a:t>
            </a:r>
            <a:r>
              <a:rPr lang="en-US" b="1" u="sng" baseline="0" dirty="0" smtClean="0"/>
              <a:t>REMEMBER</a:t>
            </a:r>
            <a:r>
              <a:rPr lang="en-US" b="0" baseline="0" dirty="0" smtClean="0"/>
              <a:t> where each letter is located on the board. When a player guesses a correct letter, click on all the places on the board where that letter is located. If the player guesses incorrectly, hit the “incorrect” icon, and move on to the next player. Have the next player spin then come back here and guess a letter.</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079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83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57970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*This is a SAMPLE Toss Up Slide* </a:t>
            </a:r>
            <a:r>
              <a:rPr lang="en-US" b="0" baseline="0" dirty="0" smtClean="0"/>
              <a:t>After you place your letters, and delete the unused boxes, it should look and animate like this slide.</a:t>
            </a:r>
          </a:p>
        </p:txBody>
      </p:sp>
      <p:sp>
        <p:nvSpPr>
          <p:cNvPr id="4" name="Slide Number Placeholder 3"/>
          <p:cNvSpPr>
            <a:spLocks noGrp="1"/>
          </p:cNvSpPr>
          <p:nvPr>
            <p:ph type="sldNum" sz="quarter" idx="10"/>
          </p:nvPr>
        </p:nvSpPr>
        <p:spPr/>
        <p:txBody>
          <a:bodyPr/>
          <a:lstStyle/>
          <a:p>
            <a:fld id="{7607106A-E50C-4DC5-A04E-082644358D27}" type="slidenum">
              <a:rPr lang="en-US" smtClean="0"/>
              <a:t>2</a:t>
            </a:fld>
            <a:endParaRPr lang="en-US"/>
          </a:p>
        </p:txBody>
      </p:sp>
    </p:spTree>
    <p:extLst>
      <p:ext uri="{BB962C8B-B14F-4D97-AF65-F5344CB8AC3E}">
        <p14:creationId xmlns:p14="http://schemas.microsoft.com/office/powerpoint/2010/main" val="80795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Wheel of WINNING Spinner</a:t>
            </a:r>
          </a:p>
          <a:p>
            <a:endParaRPr lang="en-US" dirty="0" smtClean="0"/>
          </a:p>
          <a:p>
            <a:r>
              <a:rPr lang="en-US" dirty="0" smtClean="0"/>
              <a:t>Click the SPIN button to spin</a:t>
            </a:r>
            <a:r>
              <a:rPr lang="en-US" baseline="0" dirty="0" smtClean="0"/>
              <a:t> the wheel. Click STOP to stop.</a:t>
            </a:r>
            <a:endParaRPr lang="en-US" dirty="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973777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Wheel of WINNING Spinner</a:t>
            </a:r>
          </a:p>
          <a:p>
            <a:endParaRPr lang="en-US" dirty="0" smtClean="0"/>
          </a:p>
          <a:p>
            <a:r>
              <a:rPr lang="en-US" dirty="0" smtClean="0"/>
              <a:t>Click the SPIN button to spin</a:t>
            </a:r>
            <a:r>
              <a:rPr lang="en-US" baseline="0" dirty="0" smtClean="0"/>
              <a:t> the wheel. Click STOP to stop.</a:t>
            </a:r>
            <a:endParaRPr lang="en-US" dirty="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06105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Toss Up Slide </a:t>
            </a:r>
            <a:r>
              <a:rPr lang="en-US" b="0" baseline="0" dirty="0" smtClean="0"/>
              <a:t>(to see who goes first)</a:t>
            </a:r>
          </a:p>
          <a:p>
            <a:endParaRPr lang="en-US" b="1" baseline="0" dirty="0" smtClean="0"/>
          </a:p>
          <a:p>
            <a:r>
              <a:rPr lang="en-US" b="1" baseline="0" dirty="0" smtClean="0"/>
              <a:t>How to edit this slide</a:t>
            </a:r>
            <a:r>
              <a:rPr lang="en-US" b="1" dirty="0" smtClean="0"/>
              <a:t>: </a:t>
            </a:r>
            <a:r>
              <a:rPr lang="en-US" dirty="0" smtClean="0"/>
              <a:t>Type</a:t>
            </a:r>
            <a:r>
              <a:rPr lang="en-US" baseline="0" dirty="0" smtClean="0"/>
              <a:t> in your letters (in all caps) in the boxes where you want them, and then </a:t>
            </a:r>
            <a:r>
              <a:rPr lang="en-US" b="1" u="sng" baseline="0" dirty="0" smtClean="0"/>
              <a:t>DELETE</a:t>
            </a:r>
            <a:r>
              <a:rPr lang="en-US" b="0" u="none" baseline="0" dirty="0" smtClean="0"/>
              <a:t> </a:t>
            </a:r>
            <a:r>
              <a:rPr lang="en-US" baseline="0" dirty="0" smtClean="0"/>
              <a:t>the boxes with the [-] you won’t be using. You need to delete all the layers until you see the green board underneath. Then type in your category. </a:t>
            </a:r>
            <a:endParaRPr lang="en-US" dirty="0" smtClean="0"/>
          </a:p>
          <a:p>
            <a:endParaRPr lang="en-US" b="1" dirty="0" smtClean="0"/>
          </a:p>
          <a:p>
            <a:r>
              <a:rPr lang="en-US" b="1" dirty="0" smtClean="0"/>
              <a:t>How</a:t>
            </a:r>
            <a:r>
              <a:rPr lang="en-US" b="1" baseline="0" dirty="0" smtClean="0"/>
              <a:t> t</a:t>
            </a:r>
            <a:r>
              <a:rPr lang="en-US" b="1" dirty="0" smtClean="0"/>
              <a:t>o use this slide in gameplay:</a:t>
            </a:r>
          </a:p>
          <a:p>
            <a:r>
              <a:rPr lang="en-US" dirty="0" smtClean="0"/>
              <a:t>This is</a:t>
            </a:r>
            <a:r>
              <a:rPr lang="en-US" baseline="0" dirty="0" smtClean="0"/>
              <a:t> a “Toss Up” slide. It is used to decide which player goes first. The person who correctly guesses first wins $250 and gets to go first. Players can only guess once.</a:t>
            </a:r>
          </a:p>
          <a:p>
            <a:endParaRPr lang="en-US" baseline="0" dirty="0" smtClean="0"/>
          </a:p>
          <a:p>
            <a:r>
              <a:rPr lang="en-US" baseline="0" dirty="0" smtClean="0"/>
              <a:t>To start the animation, simply click “begin” up top (or hit the space bar) and click “correct” at the bottom when someone guesses correctly. </a:t>
            </a:r>
          </a:p>
          <a:p>
            <a:endParaRPr lang="en-US" baseline="0" dirty="0" smtClean="0"/>
          </a:p>
          <a:p>
            <a:r>
              <a:rPr lang="en-US" baseline="0" dirty="0" smtClean="0"/>
              <a:t>WARNING. Do NOT click anywhere on the screen while the letters are appearing (except on a button). If you click anywhere else, all the letters will reveal at once. </a:t>
            </a:r>
          </a:p>
          <a:p>
            <a:endParaRPr lang="en-US" baseline="0"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t>3</a:t>
            </a:fld>
            <a:endParaRPr lang="en-US"/>
          </a:p>
        </p:txBody>
      </p:sp>
    </p:spTree>
    <p:extLst>
      <p:ext uri="{BB962C8B-B14F-4D97-AF65-F5344CB8AC3E}">
        <p14:creationId xmlns:p14="http://schemas.microsoft.com/office/powerpoint/2010/main" val="80795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*This is a SAMPLE Main Game Board Slide* </a:t>
            </a:r>
            <a:r>
              <a:rPr lang="en-US" b="0" baseline="0" dirty="0" smtClean="0"/>
              <a:t>After you place your letters, and delete the unused boxes, it should look and animate like this slide.</a:t>
            </a:r>
          </a:p>
        </p:txBody>
      </p:sp>
      <p:sp>
        <p:nvSpPr>
          <p:cNvPr id="4" name="Slide Number Placeholder 3"/>
          <p:cNvSpPr>
            <a:spLocks noGrp="1"/>
          </p:cNvSpPr>
          <p:nvPr>
            <p:ph type="sldNum" sz="quarter" idx="10"/>
          </p:nvPr>
        </p:nvSpPr>
        <p:spPr/>
        <p:txBody>
          <a:bodyPr/>
          <a:lstStyle/>
          <a:p>
            <a:fld id="{7607106A-E50C-4DC5-A04E-082644358D27}" type="slidenum">
              <a:rPr lang="en-US" smtClean="0"/>
              <a:t>4</a:t>
            </a:fld>
            <a:endParaRPr lang="en-US"/>
          </a:p>
        </p:txBody>
      </p:sp>
    </p:spTree>
    <p:extLst>
      <p:ext uri="{BB962C8B-B14F-4D97-AF65-F5344CB8AC3E}">
        <p14:creationId xmlns:p14="http://schemas.microsoft.com/office/powerpoint/2010/main" val="8079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Main Game Board</a:t>
            </a:r>
          </a:p>
          <a:p>
            <a:pPr marL="0" marR="0" indent="0" algn="l" defTabSz="130622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To edit this slide: </a:t>
            </a:r>
            <a:r>
              <a:rPr lang="en-US" dirty="0" smtClean="0"/>
              <a:t>Type</a:t>
            </a:r>
            <a:r>
              <a:rPr lang="en-US" baseline="0" dirty="0" smtClean="0"/>
              <a:t> in your letters (in all caps) in the boxes where you want them, and then </a:t>
            </a:r>
            <a:r>
              <a:rPr lang="en-US" b="1" u="sng" baseline="0" dirty="0" smtClean="0"/>
              <a:t>DELETE</a:t>
            </a:r>
            <a:r>
              <a:rPr lang="en-US" b="0" u="none" baseline="0" dirty="0" smtClean="0"/>
              <a:t> </a:t>
            </a:r>
            <a:r>
              <a:rPr lang="en-US" baseline="0" dirty="0" smtClean="0"/>
              <a:t>the boxes with the [-] you won’t be using. You need to delete all the layers until you see the green board underneath. Then type in your category. </a:t>
            </a:r>
            <a:endParaRPr lang="en-US" dirty="0" smtClean="0"/>
          </a:p>
          <a:p>
            <a:endParaRPr lang="en-US" b="1" dirty="0" smtClean="0"/>
          </a:p>
          <a:p>
            <a:r>
              <a:rPr lang="en-US" b="1" dirty="0" smtClean="0"/>
              <a:t>How to use this slide</a:t>
            </a:r>
            <a:r>
              <a:rPr lang="en-US" b="1" baseline="0" dirty="0" smtClean="0"/>
              <a:t> during gameplay:</a:t>
            </a:r>
          </a:p>
          <a:p>
            <a:r>
              <a:rPr lang="en-US" baseline="0" dirty="0" smtClean="0"/>
              <a:t>This is the main board for this round. After looking at the board and receiving the category, the first player spins the wheel, and then guesses a letter. The player receives the amount of money shown on the wheel for every correct letter they can guess. They keep guessing until they miss a letter. Then it is the next person’s turn to spin, and guess. In the show, players can only guess vowels by “buying a vowel” guess. For every vowel a player guesses, $250 is deducted from their score.</a:t>
            </a:r>
          </a:p>
          <a:p>
            <a:endParaRPr lang="en-US" baseline="0" dirty="0" smtClean="0"/>
          </a:p>
          <a:p>
            <a:r>
              <a:rPr lang="en-US" b="1" dirty="0" smtClean="0"/>
              <a:t>How</a:t>
            </a:r>
            <a:r>
              <a:rPr lang="en-US" b="1" baseline="0" dirty="0" smtClean="0"/>
              <a:t> to operate this slide during gameplay:</a:t>
            </a:r>
          </a:p>
          <a:p>
            <a:r>
              <a:rPr lang="en-US" b="0" baseline="0" dirty="0" smtClean="0"/>
              <a:t>You must </a:t>
            </a:r>
            <a:r>
              <a:rPr lang="en-US" b="1" u="sng" baseline="0" dirty="0" smtClean="0"/>
              <a:t>REMEMBER</a:t>
            </a:r>
            <a:r>
              <a:rPr lang="en-US" b="0" baseline="0" dirty="0" smtClean="0"/>
              <a:t> where each letter is located on the board. When a player guesses a correct letter, click on all the places on the board where that letter is located. If the player guesses incorrectly, hit the “incorrect” icon, and move on to the next player. Have the next player spin then come back here and guess a letter.</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t>5</a:t>
            </a:fld>
            <a:endParaRPr lang="en-US"/>
          </a:p>
        </p:txBody>
      </p:sp>
    </p:spTree>
    <p:extLst>
      <p:ext uri="{BB962C8B-B14F-4D97-AF65-F5344CB8AC3E}">
        <p14:creationId xmlns:p14="http://schemas.microsoft.com/office/powerpoint/2010/main" val="8079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40563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22095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Wheel of WINNING Spinner</a:t>
            </a:r>
          </a:p>
          <a:p>
            <a:endParaRPr lang="en-US" dirty="0" smtClean="0"/>
          </a:p>
          <a:p>
            <a:r>
              <a:rPr lang="en-US" dirty="0" smtClean="0"/>
              <a:t>Click the SPIN button to spin</a:t>
            </a:r>
            <a:r>
              <a:rPr lang="en-US" baseline="0" dirty="0" smtClean="0"/>
              <a:t> the wheel. Click STOP to stop.</a:t>
            </a:r>
            <a:endParaRPr lang="en-US" dirty="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2941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Main Game Board</a:t>
            </a:r>
          </a:p>
          <a:p>
            <a:pPr marL="0" marR="0" indent="0" algn="l" defTabSz="130622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To edit this slide: </a:t>
            </a:r>
            <a:r>
              <a:rPr lang="en-US" dirty="0" smtClean="0"/>
              <a:t>Type</a:t>
            </a:r>
            <a:r>
              <a:rPr lang="en-US" baseline="0" dirty="0" smtClean="0"/>
              <a:t> in your letters (in all caps) in the boxes where you want them, and then </a:t>
            </a:r>
            <a:r>
              <a:rPr lang="en-US" b="1" u="sng" baseline="0" dirty="0" smtClean="0"/>
              <a:t>DELETE</a:t>
            </a:r>
            <a:r>
              <a:rPr lang="en-US" b="0" u="none" baseline="0" dirty="0" smtClean="0"/>
              <a:t> </a:t>
            </a:r>
            <a:r>
              <a:rPr lang="en-US" baseline="0" dirty="0" smtClean="0"/>
              <a:t>the boxes with the [-] you won’t be using. You need to delete all the layers until you see the green board underneath. Then type in your category. </a:t>
            </a:r>
            <a:endParaRPr lang="en-US" dirty="0" smtClean="0"/>
          </a:p>
          <a:p>
            <a:endParaRPr lang="en-US" b="1" dirty="0" smtClean="0"/>
          </a:p>
          <a:p>
            <a:r>
              <a:rPr lang="en-US" b="1" dirty="0" smtClean="0"/>
              <a:t>How to use this slide</a:t>
            </a:r>
            <a:r>
              <a:rPr lang="en-US" b="1" baseline="0" dirty="0" smtClean="0"/>
              <a:t> during gameplay:</a:t>
            </a:r>
          </a:p>
          <a:p>
            <a:r>
              <a:rPr lang="en-US" baseline="0" dirty="0" smtClean="0"/>
              <a:t>This is the main board for this round. After looking at the board and receiving the category, the first player spins the wheel, and then guesses a letter. The player receives the amount of money shown on the wheel for every correct letter they can guess. They keep guessing until they miss a letter. Then it is the next person’s turn to spin, and guess. In the show, players can only guess vowels by “buying a vowel” guess. For every vowel a player guesses, $250 is deducted from their score.</a:t>
            </a:r>
          </a:p>
          <a:p>
            <a:endParaRPr lang="en-US" baseline="0" dirty="0" smtClean="0"/>
          </a:p>
          <a:p>
            <a:r>
              <a:rPr lang="en-US" b="1" dirty="0" smtClean="0"/>
              <a:t>How</a:t>
            </a:r>
            <a:r>
              <a:rPr lang="en-US" b="1" baseline="0" dirty="0" smtClean="0"/>
              <a:t> to operate this slide during gameplay:</a:t>
            </a:r>
          </a:p>
          <a:p>
            <a:r>
              <a:rPr lang="en-US" b="0" baseline="0" dirty="0" smtClean="0"/>
              <a:t>You must </a:t>
            </a:r>
            <a:r>
              <a:rPr lang="en-US" b="1" u="sng" baseline="0" dirty="0" smtClean="0"/>
              <a:t>REMEMBER</a:t>
            </a:r>
            <a:r>
              <a:rPr lang="en-US" b="0" baseline="0" dirty="0" smtClean="0"/>
              <a:t> where each letter is located on the board. When a player guesses a correct letter, click on all the places on the board where that letter is located. If the player guesses incorrectly, hit the “incorrect” icon, and move on to the next player. Have the next player spin then come back here and guess a letter.</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079529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control" Target="../activeX/activeX2.xml"/><Relationship Id="rId7" Type="http://schemas.openxmlformats.org/officeDocument/2006/relationships/image" Target="../media/image6.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jpg"/><Relationship Id="rId5" Type="http://schemas.openxmlformats.org/officeDocument/2006/relationships/slideMaster" Target="../slideMasters/slideMaster1.xml"/><Relationship Id="rId4" Type="http://schemas.openxmlformats.org/officeDocument/2006/relationships/control" Target="../activeX/activeX3.xml"/><Relationship Id="rId9" Type="http://schemas.openxmlformats.org/officeDocument/2006/relationships/image" Target="../media/image8.w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ame Board">
    <p:bg>
      <p:bgPr>
        <a:blipFill dpi="0" rotWithShape="1">
          <a:blip r:embed="rId6">
            <a:lum/>
          </a:blip>
          <a:srcRect/>
          <a:stretch>
            <a:fillRect t="-7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4305301" y="6964680"/>
            <a:ext cx="6027419" cy="11582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bwMode="auto">
          <a:xfrm>
            <a:off x="8298181" y="7025640"/>
            <a:ext cx="1958339" cy="1005840"/>
          </a:xfrm>
          <a:prstGeom prst="rect">
            <a:avLst/>
          </a:prstGeom>
          <a:solidFill>
            <a:srgbClr val="00008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z="1000" smtClean="0">
              <a:solidFill>
                <a:srgbClr val="000000"/>
              </a:solidFill>
            </a:endParaRPr>
          </a:p>
        </p:txBody>
      </p:sp>
      <p:sp>
        <p:nvSpPr>
          <p:cNvPr id="4" name="Rectangle 3"/>
          <p:cNvSpPr/>
          <p:nvPr userDrawn="1"/>
        </p:nvSpPr>
        <p:spPr bwMode="auto">
          <a:xfrm>
            <a:off x="8527052" y="7056120"/>
            <a:ext cx="1411907" cy="301752"/>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r>
              <a:rPr lang="en-US" sz="16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 3</a:t>
            </a:r>
          </a:p>
        </p:txBody>
      </p:sp>
      <p:sp>
        <p:nvSpPr>
          <p:cNvPr id="5" name="Rectangle 4"/>
          <p:cNvSpPr/>
          <p:nvPr userDrawn="1"/>
        </p:nvSpPr>
        <p:spPr bwMode="auto">
          <a:xfrm>
            <a:off x="6347461" y="7025640"/>
            <a:ext cx="1958339" cy="1005840"/>
          </a:xfrm>
          <a:prstGeom prst="rect">
            <a:avLst/>
          </a:prstGeom>
          <a:solidFill>
            <a:srgbClr val="C0BC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z="1000" smtClean="0">
              <a:solidFill>
                <a:srgbClr val="000000"/>
              </a:solidFill>
            </a:endParaRPr>
          </a:p>
        </p:txBody>
      </p:sp>
      <p:sp>
        <p:nvSpPr>
          <p:cNvPr id="6" name="Rectangle 5"/>
          <p:cNvSpPr/>
          <p:nvPr userDrawn="1"/>
        </p:nvSpPr>
        <p:spPr bwMode="auto">
          <a:xfrm>
            <a:off x="6622052" y="7056120"/>
            <a:ext cx="1411907" cy="301752"/>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r>
              <a:rPr lang="en-US" sz="16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 2</a:t>
            </a:r>
          </a:p>
        </p:txBody>
      </p:sp>
      <p:sp>
        <p:nvSpPr>
          <p:cNvPr id="7" name="Rectangle 6"/>
          <p:cNvSpPr/>
          <p:nvPr userDrawn="1"/>
        </p:nvSpPr>
        <p:spPr bwMode="auto">
          <a:xfrm>
            <a:off x="4396741" y="7025640"/>
            <a:ext cx="1958339" cy="1005840"/>
          </a:xfrm>
          <a:prstGeom prst="rect">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z="1000" smtClean="0">
              <a:solidFill>
                <a:srgbClr val="000000"/>
              </a:solidFill>
            </a:endParaRPr>
          </a:p>
        </p:txBody>
      </p:sp>
      <p:sp>
        <p:nvSpPr>
          <p:cNvPr id="8" name="Rectangle 7"/>
          <p:cNvSpPr/>
          <p:nvPr userDrawn="1"/>
        </p:nvSpPr>
        <p:spPr bwMode="auto">
          <a:xfrm>
            <a:off x="4655820" y="7056120"/>
            <a:ext cx="1411907" cy="301752"/>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r>
              <a:rPr lang="en-US" sz="1600" b="1" dirty="0" smtClean="0">
                <a:solidFill>
                  <a:srgbClr val="FFFFFF"/>
                </a:solidFill>
                <a:effectLst/>
                <a:latin typeface="Arial" panose="020B0604020202020204" pitchFamily="34" charset="0"/>
                <a:cs typeface="Arial" panose="020B0604020202020204" pitchFamily="34" charset="0"/>
              </a:rPr>
              <a:t>TEAM 1</a:t>
            </a:r>
          </a:p>
        </p:txBody>
      </p:sp>
    </p:spTree>
    <p:controls>
      <mc:AlternateContent xmlns:mc="http://schemas.openxmlformats.org/markup-compatibility/2006">
        <mc:Choice xmlns:v="urn:schemas-microsoft-com:vml" Requires="v">
          <p:control spid="1026" name="TextBox1" r:id="rId2" imgW="1295280" imgH="457200"/>
        </mc:Choice>
        <mc:Fallback>
          <p:control name="TextBox1" r:id="rId2" imgW="1295280" imgH="457200">
            <p:pic>
              <p:nvPicPr>
                <p:cNvPr id="0" name="TextBox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4443413" y="7366000"/>
                  <a:ext cx="1843087" cy="5492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27" name="TextBox21" r:id="rId3" imgW="1295280" imgH="457200"/>
        </mc:Choice>
        <mc:Fallback>
          <p:control name="TextBox21" r:id="rId3" imgW="1295280" imgH="457200">
            <p:pic>
              <p:nvPicPr>
                <p:cNvPr id="0" name="TextBox2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6378575" y="7366000"/>
                  <a:ext cx="1889125" cy="5492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28" name="TextBox22" r:id="rId4" imgW="1295280" imgH="457200"/>
        </mc:Choice>
        <mc:Fallback>
          <p:control name="TextBox22" r:id="rId4" imgW="1295280" imgH="457200">
            <p:pic>
              <p:nvPicPr>
                <p:cNvPr id="0" name="TextBox22"/>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315325" y="7366000"/>
                  <a:ext cx="1889125" cy="5492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877895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699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681498"/>
      </p:ext>
    </p:extLst>
  </p:cSld>
  <p:clrMap bg1="lt1" tx1="dk1" bg2="lt2" tx2="dk2" accent1="accent1" accent2="accent2" accent3="accent3" accent4="accent4" accent5="accent5" accent6="accent6" hlink="hlink" folHlink="folHlink"/>
  <p:sldLayoutIdLst>
    <p:sldLayoutId id="2147483649" r:id="rId1"/>
    <p:sldLayoutId id="2147483655"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3.png"/><Relationship Id="rId7"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9.xml"/><Relationship Id="rId4" Type="http://schemas.openxmlformats.org/officeDocument/2006/relationships/image" Target="../media/image14.png"/><Relationship Id="rId9" Type="http://schemas.openxmlformats.org/officeDocument/2006/relationships/audio" Target="../media/audio6.wav"/></Relationships>
</file>

<file path=ppt/slides/_rels/slide11.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3.png"/><Relationship Id="rId7"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9.xml"/><Relationship Id="rId4" Type="http://schemas.openxmlformats.org/officeDocument/2006/relationships/image" Target="../media/image14.png"/><Relationship Id="rId9" Type="http://schemas.openxmlformats.org/officeDocument/2006/relationships/audio" Target="../media/audio6.wav"/></Relationships>
</file>

<file path=ppt/slides/_rels/slide1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9.bin"/><Relationship Id="rId7" Type="http://schemas.openxmlformats.org/officeDocument/2006/relationships/slide" Target="slide9.xml"/><Relationship Id="rId12" Type="http://schemas.openxmlformats.org/officeDocument/2006/relationships/audio" Target="../media/audio9.bin"/><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audio" Target="../media/audio6.wav"/><Relationship Id="rId5" Type="http://schemas.openxmlformats.org/officeDocument/2006/relationships/image" Target="../media/image13.png"/><Relationship Id="rId10" Type="http://schemas.openxmlformats.org/officeDocument/2006/relationships/audio" Target="../media/audio3.wav"/><Relationship Id="rId4" Type="http://schemas.openxmlformats.org/officeDocument/2006/relationships/audio" Target="../media/audio10.wav"/><Relationship Id="rId9" Type="http://schemas.openxmlformats.org/officeDocument/2006/relationships/audio" Target="../media/audio5.wav"/></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7.wav"/><Relationship Id="rId7" Type="http://schemas.openxmlformats.org/officeDocument/2006/relationships/audio" Target="../media/audio5.wav"/><Relationship Id="rId12"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image" Target="../media/image5.jpg"/><Relationship Id="rId9" Type="http://schemas.openxmlformats.org/officeDocument/2006/relationships/audio" Target="../media/audio6.wav"/></Relationships>
</file>

<file path=ppt/slides/_rels/slide1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3.png"/><Relationship Id="rId7"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13.xml"/><Relationship Id="rId4" Type="http://schemas.openxmlformats.org/officeDocument/2006/relationships/image" Target="../media/image14.png"/><Relationship Id="rId9" Type="http://schemas.openxmlformats.org/officeDocument/2006/relationships/audio" Target="../media/audio6.wav"/></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13.png"/><Relationship Id="rId7" Type="http://schemas.openxmlformats.org/officeDocument/2006/relationships/audio" Target="../media/audio3.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image" Target="../media/image14.png"/><Relationship Id="rId9" Type="http://schemas.openxmlformats.org/officeDocument/2006/relationships/slide" Target="slide13.xml"/></Relationships>
</file>

<file path=ppt/slides/_rels/slide16.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9.bin"/><Relationship Id="rId7" Type="http://schemas.openxmlformats.org/officeDocument/2006/relationships/audio" Target="../media/audio4.wav"/><Relationship Id="rId12" Type="http://schemas.openxmlformats.org/officeDocument/2006/relationships/audio" Target="../media/audio9.bin"/><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13.xml"/><Relationship Id="rId5" Type="http://schemas.openxmlformats.org/officeDocument/2006/relationships/image" Target="../media/image13.png"/><Relationship Id="rId10" Type="http://schemas.openxmlformats.org/officeDocument/2006/relationships/audio" Target="../media/audio6.wav"/><Relationship Id="rId4" Type="http://schemas.openxmlformats.org/officeDocument/2006/relationships/audio" Target="../media/audio10.wav"/><Relationship Id="rId9" Type="http://schemas.openxmlformats.org/officeDocument/2006/relationships/audio" Target="../media/audio3.wav"/></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audio" Target="../media/audio8.wav"/></Relationships>
</file>

<file path=ppt/slides/_rels/slide1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3.png"/><Relationship Id="rId7" Type="http://schemas.openxmlformats.org/officeDocument/2006/relationships/audio" Target="../media/audio5.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17.xml"/><Relationship Id="rId4" Type="http://schemas.openxmlformats.org/officeDocument/2006/relationships/image" Target="../media/image14.png"/><Relationship Id="rId9" Type="http://schemas.openxmlformats.org/officeDocument/2006/relationships/audio" Target="../media/audio6.wav"/></Relationships>
</file>

<file path=ppt/slides/_rels/slide1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13.png"/><Relationship Id="rId7"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image" Target="../media/image14.png"/><Relationship Id="rId9"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2.wav"/><Relationship Id="rId7"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audio" Target="../media/audio2.wav"/><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9.bin"/><Relationship Id="rId7" Type="http://schemas.openxmlformats.org/officeDocument/2006/relationships/audio" Target="../media/audio4.wav"/><Relationship Id="rId12" Type="http://schemas.openxmlformats.org/officeDocument/2006/relationships/audio" Target="../media/audio9.bin"/><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17.xml"/><Relationship Id="rId5" Type="http://schemas.openxmlformats.org/officeDocument/2006/relationships/image" Target="../media/image13.png"/><Relationship Id="rId10" Type="http://schemas.openxmlformats.org/officeDocument/2006/relationships/audio" Target="../media/audio6.wav"/><Relationship Id="rId4" Type="http://schemas.openxmlformats.org/officeDocument/2006/relationships/audio" Target="../media/audio10.wav"/><Relationship Id="rId9" Type="http://schemas.openxmlformats.org/officeDocument/2006/relationships/audio" Target="../media/audio3.wav"/></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slide" Target="slide9.xml"/><Relationship Id="rId3" Type="http://schemas.openxmlformats.org/officeDocument/2006/relationships/audio" Target="../media/audio7.wav"/><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audio" Target="../media/audio8.wav"/><Relationship Id="rId5" Type="http://schemas.openxmlformats.org/officeDocument/2006/relationships/slide" Target="slide6.xml"/><Relationship Id="rId10" Type="http://schemas.openxmlformats.org/officeDocument/2006/relationships/audio" Target="../media/audio6.wav"/><Relationship Id="rId4" Type="http://schemas.openxmlformats.org/officeDocument/2006/relationships/image" Target="../media/image5.jpg"/><Relationship Id="rId9"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7.wav"/><Relationship Id="rId7" Type="http://schemas.openxmlformats.org/officeDocument/2006/relationships/audio" Target="../media/audio5.wav"/><Relationship Id="rId12"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image" Target="../media/image5.jpg"/><Relationship Id="rId9"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3.png"/><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5.xml"/><Relationship Id="rId4" Type="http://schemas.openxmlformats.org/officeDocument/2006/relationships/image" Target="../media/image14.png"/><Relationship Id="rId9" Type="http://schemas.openxmlformats.org/officeDocument/2006/relationships/audio" Target="../media/audio6.wav"/></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3.png"/><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5.xml"/><Relationship Id="rId4" Type="http://schemas.openxmlformats.org/officeDocument/2006/relationships/image" Target="../media/image14.png"/><Relationship Id="rId9" Type="http://schemas.openxmlformats.org/officeDocument/2006/relationships/audio" Target="../media/audio6.wav"/></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9.bin"/><Relationship Id="rId7" Type="http://schemas.openxmlformats.org/officeDocument/2006/relationships/slide" Target="slide5.xml"/><Relationship Id="rId12" Type="http://schemas.openxmlformats.org/officeDocument/2006/relationships/audio" Target="../media/audio9.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audio" Target="../media/audio6.wav"/><Relationship Id="rId5" Type="http://schemas.openxmlformats.org/officeDocument/2006/relationships/image" Target="../media/image13.png"/><Relationship Id="rId10" Type="http://schemas.openxmlformats.org/officeDocument/2006/relationships/audio" Target="../media/audio3.wav"/><Relationship Id="rId4" Type="http://schemas.openxmlformats.org/officeDocument/2006/relationships/audio" Target="../media/audio10.wav"/><Relationship Id="rId9" Type="http://schemas.openxmlformats.org/officeDocument/2006/relationships/audio" Target="../media/audio5.wav"/></Relationships>
</file>

<file path=ppt/slides/_rels/slide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slide" Target="slide13.xml"/><Relationship Id="rId5" Type="http://schemas.openxmlformats.org/officeDocument/2006/relationships/audio" Target="../media/audio4.wav"/><Relationship Id="rId10"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1" y="0"/>
            <a:ext cx="7025640" cy="8229600"/>
          </a:xfrm>
          <a:prstGeom prst="parallelogram">
            <a:avLst>
              <a:gd name="adj" fmla="val 25000"/>
            </a:avLst>
          </a:prstGeom>
          <a:gradFill rotWithShape="1">
            <a:gsLst>
              <a:gs pos="0">
                <a:schemeClr val="accent1">
                  <a:gamma/>
                  <a:shade val="46275"/>
                  <a:invGamma/>
                  <a:alpha val="0"/>
                </a:schemeClr>
              </a:gs>
              <a:gs pos="50000">
                <a:schemeClr val="bg1">
                  <a:alpha val="25000"/>
                </a:schemeClr>
              </a:gs>
              <a:gs pos="100000">
                <a:schemeClr val="accent1">
                  <a:gamma/>
                  <a:shade val="46275"/>
                  <a:invGamma/>
                  <a:alpha val="0"/>
                </a:schemeClr>
              </a:gs>
            </a:gsLst>
            <a:lin ang="5400000" scaled="1"/>
          </a:gradFill>
          <a:ln>
            <a:noFill/>
          </a:ln>
          <a:effectLst/>
          <a:extLst/>
        </p:spPr>
        <p:txBody>
          <a:bodyPr wrap="none" lIns="130622" tIns="65311" rIns="130622" bIns="65311" anchor="ctr"/>
          <a:lstStyle/>
          <a:p>
            <a:pPr algn="ctr">
              <a:defRPr/>
            </a:pPr>
            <a:endParaRPr lang="en-US" altLang="en-US" sz="8600" b="1" i="1">
              <a:solidFill>
                <a:srgbClr val="000066"/>
              </a:solidFill>
            </a:endParaRPr>
          </a:p>
        </p:txBody>
      </p:sp>
      <p:sp>
        <p:nvSpPr>
          <p:cNvPr id="6156" name="AutoShape 12"/>
          <p:cNvSpPr>
            <a:spLocks noChangeArrowheads="1"/>
          </p:cNvSpPr>
          <p:nvPr/>
        </p:nvSpPr>
        <p:spPr bwMode="auto">
          <a:xfrm>
            <a:off x="7604761" y="0"/>
            <a:ext cx="7025640" cy="8229600"/>
          </a:xfrm>
          <a:prstGeom prst="parallelogram">
            <a:avLst>
              <a:gd name="adj" fmla="val 25000"/>
            </a:avLst>
          </a:prstGeom>
          <a:gradFill rotWithShape="1">
            <a:gsLst>
              <a:gs pos="0">
                <a:schemeClr val="accent1">
                  <a:gamma/>
                  <a:shade val="46275"/>
                  <a:invGamma/>
                  <a:alpha val="0"/>
                </a:schemeClr>
              </a:gs>
              <a:gs pos="50000">
                <a:schemeClr val="bg1">
                  <a:alpha val="58000"/>
                </a:schemeClr>
              </a:gs>
              <a:gs pos="100000">
                <a:schemeClr val="accent1">
                  <a:gamma/>
                  <a:shade val="46275"/>
                  <a:invGamma/>
                  <a:alpha val="0"/>
                </a:schemeClr>
              </a:gs>
            </a:gsLst>
            <a:lin ang="5400000" scaled="1"/>
          </a:gradFill>
          <a:ln>
            <a:noFill/>
          </a:ln>
          <a:effectLst/>
          <a:extLst/>
        </p:spPr>
        <p:txBody>
          <a:bodyPr wrap="none" lIns="130622" tIns="65311" rIns="130622" bIns="65311" anchor="ctr"/>
          <a:lstStyle/>
          <a:p>
            <a:pPr algn="ctr">
              <a:defRPr/>
            </a:pPr>
            <a:endParaRPr lang="en-US" altLang="en-US" sz="9400" b="1" i="1">
              <a:solidFill>
                <a:srgbClr val="000066"/>
              </a:solidFill>
            </a:endParaRPr>
          </a:p>
        </p:txBody>
      </p:sp>
      <p:pic>
        <p:nvPicPr>
          <p:cNvPr id="6164" name="Picture 2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25239" y="877124"/>
            <a:ext cx="6665621" cy="631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36"/>
          <p:cNvSpPr>
            <a:spLocks noChangeArrowheads="1"/>
          </p:cNvSpPr>
          <p:nvPr/>
        </p:nvSpPr>
        <p:spPr bwMode="auto">
          <a:xfrm>
            <a:off x="-36560759" y="6862250"/>
            <a:ext cx="51191160" cy="164592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a:extLst/>
        </p:spPr>
        <p:txBody>
          <a:bodyPr lIns="0" tIns="0" rIns="0" bIns="0" anchor="ctr"/>
          <a:lstStyle/>
          <a:p>
            <a:pPr algn="ctr">
              <a:defRPr/>
            </a:pPr>
            <a:r>
              <a:rPr lang="en-US" altLang="en-US" sz="4000" dirty="0" smtClean="0">
                <a:solidFill>
                  <a:schemeClr val="bg1"/>
                </a:solidFill>
                <a:latin typeface="Impact" pitchFamily="34" charset="0"/>
              </a:rPr>
              <a:t>WHEEL OF WINNING     WHEEL OF WINNING     WHEEL OF WINNING     WHEEL OF WINNING     WHEEL OF WINNING     WHEEL OF WINNING     WHEEL OF WINNING     WHEEL OF WINNING WHEEL OF WINNING     WHEEL OF WINNING     WHEEL OF WINNING     WHEEL OF WINNING  </a:t>
            </a:r>
            <a:endParaRPr lang="en-US" altLang="en-US" sz="4000" dirty="0">
              <a:solidFill>
                <a:schemeClr val="bg1"/>
              </a:solidFill>
              <a:latin typeface="Impact" pitchFamily="34" charset="0"/>
            </a:endParaRPr>
          </a:p>
        </p:txBody>
      </p:sp>
      <p:sp>
        <p:nvSpPr>
          <p:cNvPr id="6179" name="Rectangle 35"/>
          <p:cNvSpPr>
            <a:spLocks noChangeArrowheads="1"/>
          </p:cNvSpPr>
          <p:nvPr/>
        </p:nvSpPr>
        <p:spPr bwMode="auto">
          <a:xfrm>
            <a:off x="-48261" y="-312595"/>
            <a:ext cx="51191162"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000" dirty="0" smtClean="0">
                <a:solidFill>
                  <a:schemeClr val="bg1"/>
                </a:solidFill>
                <a:latin typeface="Impact" pitchFamily="34" charset="0"/>
              </a:rPr>
              <a:t>WHEEL OF WINNING     WHEEL OF WINNING     WHEEL OF WINNING     WHEEL OF WINNING     WHEEL OF WINNING     WHEEL OF WINNING     WHEEL OF WINNING     WHEEL OF WINNING WHEEL OF WINNING     WHEEL OF WINNING     WHEEL OF WINNING     WHEEL OF WINNING </a:t>
            </a:r>
            <a:endParaRPr lang="en-US" altLang="en-US" sz="4000" dirty="0">
              <a:solidFill>
                <a:schemeClr val="bg1"/>
              </a:solidFill>
              <a:latin typeface="Impact" pitchFamily="34" charset="0"/>
            </a:endParaRPr>
          </a:p>
        </p:txBody>
      </p:sp>
      <p:sp>
        <p:nvSpPr>
          <p:cNvPr id="2" name="TextBox 1">
            <a:hlinkClick r:id="" action="ppaction://hlinkshowjump?jump=nextslide"/>
          </p:cNvPr>
          <p:cNvSpPr txBox="1"/>
          <p:nvPr/>
        </p:nvSpPr>
        <p:spPr>
          <a:xfrm>
            <a:off x="4968063" y="7001963"/>
            <a:ext cx="4579974"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dirty="0" smtClean="0">
                <a:solidFill>
                  <a:schemeClr val="bg1"/>
                </a:solidFill>
                <a:latin typeface="Arial Black" panose="020B0A04020102020204" pitchFamily="34" charset="0"/>
              </a:rPr>
              <a:t>PLAY GAME</a:t>
            </a:r>
            <a:endParaRPr lang="en-US" sz="4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148330006"/>
      </p:ext>
    </p:extLst>
  </p:cSld>
  <p:clrMapOvr>
    <a:masterClrMapping/>
  </p:clrMapOvr>
  <p:transition>
    <p:sndAc>
      <p:stSnd>
        <p:snd r:embed="rId3" name="Wheel of Fortune Them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5000" fill="hold"/>
                                        <p:tgtEl>
                                          <p:spTgt spid="6164"/>
                                        </p:tgtEl>
                                        <p:attrNameLst>
                                          <p:attrName>ppt_w</p:attrName>
                                        </p:attrNameLst>
                                      </p:cBhvr>
                                      <p:tavLst>
                                        <p:tav tm="0">
                                          <p:val>
                                            <p:fltVal val="0"/>
                                          </p:val>
                                        </p:tav>
                                        <p:tav tm="100000">
                                          <p:val>
                                            <p:strVal val="#ppt_w"/>
                                          </p:val>
                                        </p:tav>
                                      </p:tavLst>
                                    </p:anim>
                                    <p:anim calcmode="lin" valueType="num">
                                      <p:cBhvr>
                                        <p:cTn id="8" dur="5000" fill="hold"/>
                                        <p:tgtEl>
                                          <p:spTgt spid="6164"/>
                                        </p:tgtEl>
                                        <p:attrNameLst>
                                          <p:attrName>ppt_h</p:attrName>
                                        </p:attrNameLst>
                                      </p:cBhvr>
                                      <p:tavLst>
                                        <p:tav tm="0">
                                          <p:val>
                                            <p:fltVal val="0"/>
                                          </p:val>
                                        </p:tav>
                                        <p:tav tm="100000">
                                          <p:val>
                                            <p:strVal val="#ppt_h"/>
                                          </p:val>
                                        </p:tav>
                                      </p:tavLst>
                                    </p:anim>
                                    <p:animEffect transition="in" filter="fade">
                                      <p:cBhvr>
                                        <p:cTn id="9" dur="5000"/>
                                        <p:tgtEl>
                                          <p:spTgt spid="6164"/>
                                        </p:tgtEl>
                                      </p:cBhvr>
                                    </p:animEffect>
                                  </p:childTnLst>
                                </p:cTn>
                              </p:par>
                              <p:par>
                                <p:cTn id="10" presetID="8" presetClass="emph" presetSubtype="0" fill="hold" nodeType="withEffect">
                                  <p:stCondLst>
                                    <p:cond delay="0"/>
                                  </p:stCondLst>
                                  <p:childTnLst>
                                    <p:animRot by="43200000">
                                      <p:cBhvr>
                                        <p:cTn id="11" dur="5000" fill="hold"/>
                                        <p:tgtEl>
                                          <p:spTgt spid="6164"/>
                                        </p:tgtEl>
                                        <p:attrNameLst>
                                          <p:attrName>r</p:attrName>
                                        </p:attrNameLst>
                                      </p:cBhvr>
                                    </p:animRot>
                                  </p:childTnLst>
                                </p:cTn>
                              </p:par>
                              <p:par>
                                <p:cTn id="12" presetID="22" presetClass="entr" presetSubtype="1" fill="hold" nodeType="withEffect">
                                  <p:stCondLst>
                                    <p:cond delay="5200"/>
                                  </p:stCondLst>
                                  <p:childTnLst>
                                    <p:set>
                                      <p:cBhvr>
                                        <p:cTn id="13" dur="1" fill="hold">
                                          <p:stCondLst>
                                            <p:cond delay="0"/>
                                          </p:stCondLst>
                                        </p:cTn>
                                        <p:tgtEl>
                                          <p:spTgt spid="6155">
                                            <p:bg/>
                                          </p:spTgt>
                                        </p:tgtEl>
                                        <p:attrNameLst>
                                          <p:attrName>style.visibility</p:attrName>
                                        </p:attrNameLst>
                                      </p:cBhvr>
                                      <p:to>
                                        <p:strVal val="visible"/>
                                      </p:to>
                                    </p:set>
                                    <p:animEffect transition="in" filter="wipe(up)">
                                      <p:cBhvr>
                                        <p:cTn id="14" dur="900"/>
                                        <p:tgtEl>
                                          <p:spTgt spid="6155">
                                            <p:bg/>
                                          </p:spTgt>
                                        </p:tgtEl>
                                      </p:cBhvr>
                                    </p:animEffect>
                                  </p:childTnLst>
                                </p:cTn>
                              </p:par>
                              <p:par>
                                <p:cTn id="15" presetID="22" presetClass="entr" presetSubtype="4" fill="hold" nodeType="withEffect">
                                  <p:stCondLst>
                                    <p:cond delay="5200"/>
                                  </p:stCondLst>
                                  <p:iterate type="wd">
                                    <p:tmPct val="10000"/>
                                  </p:iterate>
                                  <p:childTnLst>
                                    <p:set>
                                      <p:cBhvr>
                                        <p:cTn id="16" dur="1" fill="hold">
                                          <p:stCondLst>
                                            <p:cond delay="0"/>
                                          </p:stCondLst>
                                        </p:cTn>
                                        <p:tgtEl>
                                          <p:spTgt spid="6156">
                                            <p:bg/>
                                          </p:spTgt>
                                        </p:tgtEl>
                                        <p:attrNameLst>
                                          <p:attrName>style.visibility</p:attrName>
                                        </p:attrNameLst>
                                      </p:cBhvr>
                                      <p:to>
                                        <p:strVal val="visible"/>
                                      </p:to>
                                    </p:set>
                                    <p:animEffect transition="in" filter="wipe(down)">
                                      <p:cBhvr>
                                        <p:cTn id="17" dur="900"/>
                                        <p:tgtEl>
                                          <p:spTgt spid="6156">
                                            <p:bg/>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fade">
                                      <p:cBhvr>
                                        <p:cTn id="20" dur="2500"/>
                                        <p:tgtEl>
                                          <p:spTgt spid="6179"/>
                                        </p:tgtEl>
                                      </p:cBhvr>
                                    </p:animEffect>
                                  </p:childTnLst>
                                </p:cTn>
                              </p:par>
                              <p:par>
                                <p:cTn id="21" presetID="35" presetClass="path" presetSubtype="0" fill="hold" nodeType="withEffect">
                                  <p:stCondLst>
                                    <p:cond delay="0"/>
                                  </p:stCondLst>
                                  <p:childTnLst>
                                    <p:animMotion origin="layout" path="M -2.25694E-6 3.33333E-6 L -2.49891 3.33333E-6 " pathEditMode="fixed" rAng="0" ptsTypes="AA">
                                      <p:cBhvr>
                                        <p:cTn id="22" dur="11000" fill="hold"/>
                                        <p:tgtEl>
                                          <p:spTgt spid="6179"/>
                                        </p:tgtEl>
                                        <p:attrNameLst>
                                          <p:attrName>ppt_x</p:attrName>
                                          <p:attrName>ppt_y</p:attrName>
                                        </p:attrNameLst>
                                      </p:cBhvr>
                                      <p:rCtr x="-124946" y="0"/>
                                    </p:animMotion>
                                  </p:childTnLst>
                                </p:cTn>
                              </p:par>
                              <p:par>
                                <p:cTn id="23" presetID="10" presetClass="entr" presetSubtype="0" fill="hold" nodeType="with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fade">
                                      <p:cBhvr>
                                        <p:cTn id="25" dur="2500"/>
                                        <p:tgtEl>
                                          <p:spTgt spid="6180"/>
                                        </p:tgtEl>
                                      </p:cBhvr>
                                    </p:animEffect>
                                  </p:childTnLst>
                                </p:cTn>
                              </p:par>
                              <p:par>
                                <p:cTn id="26" presetID="63" presetClass="path" presetSubtype="0" fill="hold" nodeType="withEffect">
                                  <p:stCondLst>
                                    <p:cond delay="0"/>
                                  </p:stCondLst>
                                  <p:childTnLst>
                                    <p:animMotion origin="layout" path="M 1.63194E-6 -3.39506E-6 L 2.49891 -3.39506E-6 " pathEditMode="fixed" rAng="0" ptsTypes="AA">
                                      <p:cBhvr>
                                        <p:cTn id="27" dur="11000" fill="hold"/>
                                        <p:tgtEl>
                                          <p:spTgt spid="6180"/>
                                        </p:tgtEl>
                                        <p:attrNameLst>
                                          <p:attrName>ppt_x</p:attrName>
                                          <p:attrName>ppt_y</p:attrName>
                                        </p:attrNameLst>
                                      </p:cBhvr>
                                      <p:rCtr x="124946" y="0"/>
                                    </p:animMotion>
                                  </p:childTnLst>
                                </p:cTn>
                              </p:par>
                              <p:par>
                                <p:cTn id="28" presetID="10" presetClass="exit" presetSubtype="0" fill="hold" grpId="0" nodeType="withEffect">
                                  <p:stCondLst>
                                    <p:cond delay="9000"/>
                                  </p:stCondLst>
                                  <p:childTnLst>
                                    <p:animEffect transition="out" filter="fade">
                                      <p:cBhvr>
                                        <p:cTn id="29" dur="2000"/>
                                        <p:tgtEl>
                                          <p:spTgt spid="6179"/>
                                        </p:tgtEl>
                                      </p:cBhvr>
                                    </p:animEffect>
                                    <p:set>
                                      <p:cBhvr>
                                        <p:cTn id="30" dur="1" fill="hold">
                                          <p:stCondLst>
                                            <p:cond delay="1999"/>
                                          </p:stCondLst>
                                        </p:cTn>
                                        <p:tgtEl>
                                          <p:spTgt spid="6179"/>
                                        </p:tgtEl>
                                        <p:attrNameLst>
                                          <p:attrName>style.visibility</p:attrName>
                                        </p:attrNameLst>
                                      </p:cBhvr>
                                      <p:to>
                                        <p:strVal val="hidden"/>
                                      </p:to>
                                    </p:set>
                                  </p:childTnLst>
                                </p:cTn>
                              </p:par>
                              <p:par>
                                <p:cTn id="31" presetID="10" presetClass="exit" presetSubtype="0" fill="hold" nodeType="withEffect">
                                  <p:stCondLst>
                                    <p:cond delay="9000"/>
                                  </p:stCondLst>
                                  <p:childTnLst>
                                    <p:animEffect transition="out" filter="fade">
                                      <p:cBhvr>
                                        <p:cTn id="32" dur="2000"/>
                                        <p:tgtEl>
                                          <p:spTgt spid="6180"/>
                                        </p:tgtEl>
                                      </p:cBhvr>
                                    </p:animEffect>
                                    <p:set>
                                      <p:cBhvr>
                                        <p:cTn id="33" dur="1" fill="hold">
                                          <p:stCondLst>
                                            <p:cond delay="1999"/>
                                          </p:stCondLst>
                                        </p:cTn>
                                        <p:tgtEl>
                                          <p:spTgt spid="6180"/>
                                        </p:tgtEl>
                                        <p:attrNameLst>
                                          <p:attrName>style.visibility</p:attrName>
                                        </p:attrNameLst>
                                      </p:cBhvr>
                                      <p:to>
                                        <p:strVal val="hidden"/>
                                      </p:to>
                                    </p:set>
                                  </p:childTnLst>
                                </p:cTn>
                              </p:par>
                            </p:childTnLst>
                          </p:cTn>
                        </p:par>
                        <p:par>
                          <p:cTn id="34" fill="hold">
                            <p:stCondLst>
                              <p:cond delay="110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22" presetClass="exit" presetSubtype="4" fill="hold" nodeType="withEffect">
                                  <p:stCondLst>
                                    <p:cond delay="0"/>
                                  </p:stCondLst>
                                  <p:childTnLst>
                                    <p:animEffect transition="out" filter="wipe(down)">
                                      <p:cBhvr>
                                        <p:cTn id="39" dur="500"/>
                                        <p:tgtEl>
                                          <p:spTgt spid="6155">
                                            <p:bg/>
                                          </p:spTgt>
                                        </p:tgtEl>
                                      </p:cBhvr>
                                    </p:animEffect>
                                    <p:set>
                                      <p:cBhvr>
                                        <p:cTn id="40" dur="1" fill="hold">
                                          <p:stCondLst>
                                            <p:cond delay="499"/>
                                          </p:stCondLst>
                                        </p:cTn>
                                        <p:tgtEl>
                                          <p:spTgt spid="6155">
                                            <p:bg/>
                                          </p:spTgt>
                                        </p:tgtEl>
                                        <p:attrNameLst>
                                          <p:attrName>style.visibility</p:attrName>
                                        </p:attrNameLst>
                                      </p:cBhvr>
                                      <p:to>
                                        <p:strVal val="hidden"/>
                                      </p:to>
                                    </p:set>
                                  </p:childTnLst>
                                </p:cTn>
                              </p:par>
                              <p:par>
                                <p:cTn id="41" presetID="22" presetClass="exit" presetSubtype="1" fill="hold" nodeType="withEffect">
                                  <p:stCondLst>
                                    <p:cond delay="0"/>
                                  </p:stCondLst>
                                  <p:childTnLst>
                                    <p:animEffect transition="out" filter="wipe(up)">
                                      <p:cBhvr>
                                        <p:cTn id="42" dur="500"/>
                                        <p:tgtEl>
                                          <p:spTgt spid="6156">
                                            <p:bg/>
                                          </p:spTgt>
                                        </p:tgtEl>
                                      </p:cBhvr>
                                    </p:animEffect>
                                    <p:set>
                                      <p:cBhvr>
                                        <p:cTn id="43" dur="1" fill="hold">
                                          <p:stCondLst>
                                            <p:cond delay="499"/>
                                          </p:stCondLst>
                                        </p:cTn>
                                        <p:tgtEl>
                                          <p:spTgt spid="615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33" name="TextBox 32"/>
          <p:cNvSpPr txBox="1"/>
          <p:nvPr/>
        </p:nvSpPr>
        <p:spPr>
          <a:xfrm>
            <a:off x="835214" y="379682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STOP</a:t>
            </a:r>
            <a:endParaRPr lang="en-US" sz="4400" u="sng" dirty="0">
              <a:solidFill>
                <a:prstClr val="white"/>
              </a:solidFill>
              <a:latin typeface="Arial Black" panose="020B0A04020102020204" pitchFamily="34" charset="0"/>
            </a:endParaRPr>
          </a:p>
        </p:txBody>
      </p:sp>
      <p:sp>
        <p:nvSpPr>
          <p:cNvPr id="27" name="TextBox 26"/>
          <p:cNvSpPr txBox="1"/>
          <p:nvPr/>
        </p:nvSpPr>
        <p:spPr>
          <a:xfrm>
            <a:off x="804734" y="277574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SPIN</a:t>
            </a:r>
            <a:endParaRPr lang="en-US" sz="4400" u="sng"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14844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33" name="TextBox 32"/>
          <p:cNvSpPr txBox="1"/>
          <p:nvPr/>
        </p:nvSpPr>
        <p:spPr>
          <a:xfrm>
            <a:off x="835214" y="379682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STOP</a:t>
            </a:r>
            <a:endParaRPr lang="en-US" sz="4400" u="sng" dirty="0">
              <a:solidFill>
                <a:prstClr val="white"/>
              </a:solidFill>
              <a:latin typeface="Arial Black" panose="020B0A04020102020204" pitchFamily="34" charset="0"/>
            </a:endParaRPr>
          </a:p>
        </p:txBody>
      </p:sp>
      <p:sp>
        <p:nvSpPr>
          <p:cNvPr id="27" name="TextBox 26"/>
          <p:cNvSpPr txBox="1"/>
          <p:nvPr/>
        </p:nvSpPr>
        <p:spPr>
          <a:xfrm>
            <a:off x="804734" y="277574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SPIN</a:t>
            </a:r>
            <a:endParaRPr lang="en-US" sz="4400" u="sng"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28976083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7"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8"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9"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44" name="AutoShape 72">
              <a:hlinkClick r:id="" action="ppaction://noaction" highlightClick="1">
                <a:snd r:embed="rId10"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46" name="AutoShape 74">
              <a:hlinkClick r:id="" action="ppaction://noaction" highlightClick="1">
                <a:snd r:embed="rId11"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33" name="TextBox 32"/>
          <p:cNvSpPr txBox="1"/>
          <p:nvPr/>
        </p:nvSpPr>
        <p:spPr>
          <a:xfrm>
            <a:off x="835214" y="379682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STOP</a:t>
            </a:r>
            <a:endParaRPr lang="en-US" sz="4400" u="sng" dirty="0">
              <a:solidFill>
                <a:prstClr val="white"/>
              </a:solidFill>
              <a:latin typeface="Arial Black" panose="020B0A04020102020204" pitchFamily="34" charset="0"/>
            </a:endParaRPr>
          </a:p>
        </p:txBody>
      </p:sp>
      <p:sp>
        <p:nvSpPr>
          <p:cNvPr id="26" name="TextBox 25">
            <a:hlinkClick r:id="" action="ppaction://hlinkshowjump?jump=previousslide"/>
          </p:cNvPr>
          <p:cNvSpPr txBox="1"/>
          <p:nvPr/>
        </p:nvSpPr>
        <p:spPr>
          <a:xfrm>
            <a:off x="804734" y="277574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SPIN</a:t>
            </a:r>
            <a:endParaRPr lang="en-US" sz="4400" u="sng" dirty="0">
              <a:solidFill>
                <a:prstClr val="white"/>
              </a:solidFill>
              <a:latin typeface="Arial Black" panose="020B0A04020102020204" pitchFamily="34" charset="0"/>
            </a:endParaRPr>
          </a:p>
        </p:txBody>
      </p:sp>
      <p:sp>
        <p:nvSpPr>
          <p:cNvPr id="3" name="Rectangle 2"/>
          <p:cNvSpPr/>
          <p:nvPr/>
        </p:nvSpPr>
        <p:spPr>
          <a:xfrm>
            <a:off x="14167817" y="15315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137337" y="16839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4152577" y="182111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847973"/>
      </p:ext>
    </p:extLst>
  </p:cSld>
  <p:clrMapOvr>
    <a:masterClrMapping/>
  </p:clrMapOvr>
  <mc:AlternateContent xmlns:mc="http://schemas.openxmlformats.org/markup-compatibility/2006" xmlns:p14="http://schemas.microsoft.com/office/powerpoint/2010/main">
    <mc:Choice Requires="p14">
      <p:transition p14:dur="0">
        <p:sndAc>
          <p:stSnd>
            <p:snd r:embed="rId3" name="Wheel Spin 1.wav"/>
          </p:stSnd>
        </p:sndAc>
      </p:transition>
    </mc:Choice>
    <mc:Fallback xmlns="">
      <p:transition>
        <p:sndAc>
          <p:stSnd>
            <p:snd r:embed="rId12" name="Wheel Spin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7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4" name="Wheel Slowing to Stop 1.wav"/>
                                        </p:tgtEl>
                                      </p:cMediaNode>
                                    </p:audio>
                                  </p:subTnLst>
                                </p:cTn>
                              </p:par>
                              <p:par>
                                <p:cTn id="12" presetID="8" presetClass="emph" presetSubtype="0" decel="100000" fill="hold" nodeType="withEffect">
                                  <p:stCondLst>
                                    <p:cond delay="0"/>
                                  </p:stCondLst>
                                  <p:childTnLst>
                                    <p:animRot by="43200000">
                                      <p:cBhvr>
                                        <p:cTn id="13" dur="3400" fill="hold"/>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6"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a:stretch>
        </a:blipFill>
        <a:effectLst/>
      </p:bgPr>
    </p:bg>
    <p:spTree>
      <p:nvGrpSpPr>
        <p:cNvPr id="1" name=""/>
        <p:cNvGrpSpPr/>
        <p:nvPr/>
      </p:nvGrpSpPr>
      <p:grpSpPr>
        <a:xfrm>
          <a:off x="0" y="0"/>
          <a:ext cx="0" cy="0"/>
          <a:chOff x="0" y="0"/>
          <a:chExt cx="0" cy="0"/>
        </a:xfrm>
      </p:grpSpPr>
      <p:sp>
        <p:nvSpPr>
          <p:cNvPr id="210" name="TextBox 209"/>
          <p:cNvSpPr txBox="1">
            <a:spLocks noChangeArrowheads="1"/>
          </p:cNvSpPr>
          <p:nvPr/>
        </p:nvSpPr>
        <p:spPr bwMode="auto">
          <a:xfrm>
            <a:off x="20722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pic>
        <p:nvPicPr>
          <p:cNvPr id="1026" name="Picture 2">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3137" y="6617621"/>
            <a:ext cx="1575652"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1660391"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solidFill>
                  <a:prstClr val="white"/>
                </a:solidFill>
                <a:latin typeface="Arial Black" panose="020B0A04020102020204" pitchFamily="34" charset="0"/>
              </a:rPr>
              <a:t>Round 3</a:t>
            </a:r>
            <a:endParaRPr lang="en-US" dirty="0">
              <a:solidFill>
                <a:prstClr val="white"/>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en-US" sz="2400" i="1" dirty="0" smtClean="0">
                <a:solidFill>
                  <a:prstClr val="white">
                    <a:lumMod val="75000"/>
                  </a:prstClr>
                </a:solidFill>
                <a:latin typeface="Arial" panose="020B0604020202020204" pitchFamily="34" charset="0"/>
                <a:cs typeface="Arial" panose="020B0604020202020204" pitchFamily="34" charset="0"/>
              </a:rPr>
              <a:t>CATEGORY:           </a:t>
            </a:r>
            <a:r>
              <a:rPr lang="en-US" sz="2400" b="1" dirty="0" smtClean="0">
                <a:solidFill>
                  <a:prstClr val="white"/>
                </a:solidFill>
                <a:latin typeface="Arial" panose="020B0604020202020204" pitchFamily="34" charset="0"/>
                <a:cs typeface="Arial" panose="020B0604020202020204" pitchFamily="34" charset="0"/>
              </a:rPr>
              <a:t>PHRASE</a:t>
            </a:r>
            <a:endParaRPr lang="en-US" sz="2400" b="1" dirty="0">
              <a:solidFill>
                <a:prstClr val="white"/>
              </a:solidFill>
              <a:latin typeface="Arial" panose="020B0604020202020204" pitchFamily="34" charset="0"/>
              <a:cs typeface="Arial" panose="020B0604020202020204" pitchFamily="34" charset="0"/>
            </a:endParaRPr>
          </a:p>
        </p:txBody>
      </p:sp>
      <p:sp>
        <p:nvSpPr>
          <p:cNvPr id="152" name="TextBox 151"/>
          <p:cNvSpPr txBox="1">
            <a:spLocks noChangeArrowheads="1"/>
          </p:cNvSpPr>
          <p:nvPr/>
        </p:nvSpPr>
        <p:spPr bwMode="auto">
          <a:xfrm>
            <a:off x="20722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11" name="Text Box 4"/>
          <p:cNvSpPr txBox="1">
            <a:spLocks noChangeArrowheads="1"/>
          </p:cNvSpPr>
          <p:nvPr/>
        </p:nvSpPr>
        <p:spPr bwMode="auto">
          <a:xfrm>
            <a:off x="20849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53" name="TextBox 152"/>
          <p:cNvSpPr txBox="1">
            <a:spLocks noChangeArrowheads="1"/>
          </p:cNvSpPr>
          <p:nvPr/>
        </p:nvSpPr>
        <p:spPr bwMode="auto">
          <a:xfrm>
            <a:off x="2969758"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4" name="TextBox 153"/>
          <p:cNvSpPr txBox="1">
            <a:spLocks noChangeArrowheads="1"/>
          </p:cNvSpPr>
          <p:nvPr/>
        </p:nvSpPr>
        <p:spPr bwMode="auto">
          <a:xfrm>
            <a:off x="2969758"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5" name="Text Box 4"/>
          <p:cNvSpPr txBox="1">
            <a:spLocks noChangeArrowheads="1"/>
          </p:cNvSpPr>
          <p:nvPr/>
        </p:nvSpPr>
        <p:spPr bwMode="auto">
          <a:xfrm>
            <a:off x="2969758"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6" name="TextBox 155"/>
          <p:cNvSpPr txBox="1">
            <a:spLocks noChangeArrowheads="1"/>
          </p:cNvSpPr>
          <p:nvPr/>
        </p:nvSpPr>
        <p:spPr bwMode="auto">
          <a:xfrm>
            <a:off x="3862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7" name="TextBox 156"/>
          <p:cNvSpPr txBox="1">
            <a:spLocks noChangeArrowheads="1"/>
          </p:cNvSpPr>
          <p:nvPr/>
        </p:nvSpPr>
        <p:spPr bwMode="auto">
          <a:xfrm>
            <a:off x="3862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8" name="Text Box 4"/>
          <p:cNvSpPr txBox="1">
            <a:spLocks noChangeArrowheads="1"/>
          </p:cNvSpPr>
          <p:nvPr/>
        </p:nvSpPr>
        <p:spPr bwMode="auto">
          <a:xfrm>
            <a:off x="3862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9" name="TextBox 158"/>
          <p:cNvSpPr txBox="1">
            <a:spLocks noChangeArrowheads="1"/>
          </p:cNvSpPr>
          <p:nvPr/>
        </p:nvSpPr>
        <p:spPr bwMode="auto">
          <a:xfrm>
            <a:off x="4751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0" name="TextBox 159"/>
          <p:cNvSpPr txBox="1">
            <a:spLocks noChangeArrowheads="1"/>
          </p:cNvSpPr>
          <p:nvPr/>
        </p:nvSpPr>
        <p:spPr bwMode="auto">
          <a:xfrm>
            <a:off x="4751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1" name="Text Box 4"/>
          <p:cNvSpPr txBox="1">
            <a:spLocks noChangeArrowheads="1"/>
          </p:cNvSpPr>
          <p:nvPr/>
        </p:nvSpPr>
        <p:spPr bwMode="auto">
          <a:xfrm>
            <a:off x="4751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62" name="TextBox 161"/>
          <p:cNvSpPr txBox="1">
            <a:spLocks noChangeArrowheads="1"/>
          </p:cNvSpPr>
          <p:nvPr/>
        </p:nvSpPr>
        <p:spPr bwMode="auto">
          <a:xfrm>
            <a:off x="5649459"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3" name="TextBox 162"/>
          <p:cNvSpPr txBox="1">
            <a:spLocks noChangeArrowheads="1"/>
          </p:cNvSpPr>
          <p:nvPr/>
        </p:nvSpPr>
        <p:spPr bwMode="auto">
          <a:xfrm>
            <a:off x="5649459"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4" name="Text Box 4"/>
          <p:cNvSpPr txBox="1">
            <a:spLocks noChangeArrowheads="1"/>
          </p:cNvSpPr>
          <p:nvPr/>
        </p:nvSpPr>
        <p:spPr bwMode="auto">
          <a:xfrm>
            <a:off x="5649459"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65" name="TextBox 164"/>
          <p:cNvSpPr txBox="1">
            <a:spLocks noChangeArrowheads="1"/>
          </p:cNvSpPr>
          <p:nvPr/>
        </p:nvSpPr>
        <p:spPr bwMode="auto">
          <a:xfrm>
            <a:off x="65426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6" name="TextBox 165"/>
          <p:cNvSpPr txBox="1">
            <a:spLocks noChangeArrowheads="1"/>
          </p:cNvSpPr>
          <p:nvPr/>
        </p:nvSpPr>
        <p:spPr bwMode="auto">
          <a:xfrm>
            <a:off x="65426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7" name="Text Box 4"/>
          <p:cNvSpPr txBox="1">
            <a:spLocks noChangeArrowheads="1"/>
          </p:cNvSpPr>
          <p:nvPr/>
        </p:nvSpPr>
        <p:spPr bwMode="auto">
          <a:xfrm>
            <a:off x="65426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39" name="TextBox 38"/>
          <p:cNvSpPr txBox="1">
            <a:spLocks noChangeArrowheads="1"/>
          </p:cNvSpPr>
          <p:nvPr/>
        </p:nvSpPr>
        <p:spPr bwMode="auto">
          <a:xfrm>
            <a:off x="74466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0" name="TextBox 39"/>
          <p:cNvSpPr txBox="1">
            <a:spLocks noChangeArrowheads="1"/>
          </p:cNvSpPr>
          <p:nvPr/>
        </p:nvSpPr>
        <p:spPr bwMode="auto">
          <a:xfrm>
            <a:off x="74466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1" name="Text Box 4"/>
          <p:cNvSpPr txBox="1">
            <a:spLocks noChangeArrowheads="1"/>
          </p:cNvSpPr>
          <p:nvPr/>
        </p:nvSpPr>
        <p:spPr bwMode="auto">
          <a:xfrm>
            <a:off x="74466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42" name="TextBox 41"/>
          <p:cNvSpPr txBox="1">
            <a:spLocks noChangeArrowheads="1"/>
          </p:cNvSpPr>
          <p:nvPr/>
        </p:nvSpPr>
        <p:spPr bwMode="auto">
          <a:xfrm>
            <a:off x="8344070"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3" name="TextBox 42"/>
          <p:cNvSpPr txBox="1">
            <a:spLocks noChangeArrowheads="1"/>
          </p:cNvSpPr>
          <p:nvPr/>
        </p:nvSpPr>
        <p:spPr bwMode="auto">
          <a:xfrm>
            <a:off x="8344070"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4" name="Text Box 4"/>
          <p:cNvSpPr txBox="1">
            <a:spLocks noChangeArrowheads="1"/>
          </p:cNvSpPr>
          <p:nvPr/>
        </p:nvSpPr>
        <p:spPr bwMode="auto">
          <a:xfrm>
            <a:off x="8344070"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45" name="TextBox 44"/>
          <p:cNvSpPr txBox="1">
            <a:spLocks noChangeArrowheads="1"/>
          </p:cNvSpPr>
          <p:nvPr/>
        </p:nvSpPr>
        <p:spPr bwMode="auto">
          <a:xfrm>
            <a:off x="9237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6" name="TextBox 45"/>
          <p:cNvSpPr txBox="1">
            <a:spLocks noChangeArrowheads="1"/>
          </p:cNvSpPr>
          <p:nvPr/>
        </p:nvSpPr>
        <p:spPr bwMode="auto">
          <a:xfrm>
            <a:off x="9237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7" name="Text Box 4"/>
          <p:cNvSpPr txBox="1">
            <a:spLocks noChangeArrowheads="1"/>
          </p:cNvSpPr>
          <p:nvPr/>
        </p:nvSpPr>
        <p:spPr bwMode="auto">
          <a:xfrm>
            <a:off x="9237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48" name="TextBox 47"/>
          <p:cNvSpPr txBox="1">
            <a:spLocks noChangeArrowheads="1"/>
          </p:cNvSpPr>
          <p:nvPr/>
        </p:nvSpPr>
        <p:spPr bwMode="auto">
          <a:xfrm>
            <a:off x="10126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9" name="TextBox 48"/>
          <p:cNvSpPr txBox="1">
            <a:spLocks noChangeArrowheads="1"/>
          </p:cNvSpPr>
          <p:nvPr/>
        </p:nvSpPr>
        <p:spPr bwMode="auto">
          <a:xfrm>
            <a:off x="10126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0" name="Text Box 4"/>
          <p:cNvSpPr txBox="1">
            <a:spLocks noChangeArrowheads="1"/>
          </p:cNvSpPr>
          <p:nvPr/>
        </p:nvSpPr>
        <p:spPr bwMode="auto">
          <a:xfrm>
            <a:off x="10126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1" name="TextBox 50"/>
          <p:cNvSpPr txBox="1">
            <a:spLocks noChangeArrowheads="1"/>
          </p:cNvSpPr>
          <p:nvPr/>
        </p:nvSpPr>
        <p:spPr bwMode="auto">
          <a:xfrm>
            <a:off x="1102377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2" name="TextBox 51"/>
          <p:cNvSpPr txBox="1">
            <a:spLocks noChangeArrowheads="1"/>
          </p:cNvSpPr>
          <p:nvPr/>
        </p:nvSpPr>
        <p:spPr bwMode="auto">
          <a:xfrm>
            <a:off x="1102377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3" name="Text Box 4"/>
          <p:cNvSpPr txBox="1">
            <a:spLocks noChangeArrowheads="1"/>
          </p:cNvSpPr>
          <p:nvPr/>
        </p:nvSpPr>
        <p:spPr bwMode="auto">
          <a:xfrm>
            <a:off x="1102377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4" name="TextBox 53"/>
          <p:cNvSpPr txBox="1">
            <a:spLocks noChangeArrowheads="1"/>
          </p:cNvSpPr>
          <p:nvPr/>
        </p:nvSpPr>
        <p:spPr bwMode="auto">
          <a:xfrm>
            <a:off x="119170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5" name="TextBox 54"/>
          <p:cNvSpPr txBox="1">
            <a:spLocks noChangeArrowheads="1"/>
          </p:cNvSpPr>
          <p:nvPr/>
        </p:nvSpPr>
        <p:spPr bwMode="auto">
          <a:xfrm>
            <a:off x="119170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6" name="Text Box 4"/>
          <p:cNvSpPr txBox="1">
            <a:spLocks noChangeArrowheads="1"/>
          </p:cNvSpPr>
          <p:nvPr/>
        </p:nvSpPr>
        <p:spPr bwMode="auto">
          <a:xfrm>
            <a:off x="119170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7" name="TextBox 56"/>
          <p:cNvSpPr txBox="1">
            <a:spLocks noChangeArrowheads="1"/>
          </p:cNvSpPr>
          <p:nvPr/>
        </p:nvSpPr>
        <p:spPr bwMode="auto">
          <a:xfrm>
            <a:off x="20777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8" name="TextBox 57"/>
          <p:cNvSpPr txBox="1">
            <a:spLocks noChangeArrowheads="1"/>
          </p:cNvSpPr>
          <p:nvPr/>
        </p:nvSpPr>
        <p:spPr bwMode="auto">
          <a:xfrm>
            <a:off x="20777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9" name="Text Box 4"/>
          <p:cNvSpPr txBox="1">
            <a:spLocks noChangeArrowheads="1"/>
          </p:cNvSpPr>
          <p:nvPr/>
        </p:nvSpPr>
        <p:spPr bwMode="auto">
          <a:xfrm>
            <a:off x="20777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60" name="TextBox 5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1" name="TextBox 6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2"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3" name="TextBox 62"/>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4" name="TextBox 63"/>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5"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6" name="TextBox 65"/>
          <p:cNvSpPr txBox="1">
            <a:spLocks noChangeArrowheads="1"/>
          </p:cNvSpPr>
          <p:nvPr/>
        </p:nvSpPr>
        <p:spPr bwMode="auto">
          <a:xfrm>
            <a:off x="4757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7" name="TextBox 66"/>
          <p:cNvSpPr txBox="1">
            <a:spLocks noChangeArrowheads="1"/>
          </p:cNvSpPr>
          <p:nvPr/>
        </p:nvSpPr>
        <p:spPr bwMode="auto">
          <a:xfrm>
            <a:off x="4757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8"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9" name="TextBox 68"/>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0" name="TextBox 69"/>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1"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72" name="TextBox 71"/>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3" name="TextBox 72"/>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4"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75" name="TextBox 74"/>
          <p:cNvSpPr txBox="1">
            <a:spLocks noChangeArrowheads="1"/>
          </p:cNvSpPr>
          <p:nvPr/>
        </p:nvSpPr>
        <p:spPr bwMode="auto">
          <a:xfrm>
            <a:off x="74520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6" name="TextBox 75"/>
          <p:cNvSpPr txBox="1">
            <a:spLocks noChangeArrowheads="1"/>
          </p:cNvSpPr>
          <p:nvPr/>
        </p:nvSpPr>
        <p:spPr bwMode="auto">
          <a:xfrm>
            <a:off x="74520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7" name="Text Box 4"/>
          <p:cNvSpPr txBox="1">
            <a:spLocks noChangeArrowheads="1"/>
          </p:cNvSpPr>
          <p:nvPr/>
        </p:nvSpPr>
        <p:spPr bwMode="auto">
          <a:xfrm>
            <a:off x="74520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78" name="TextBox 77"/>
          <p:cNvSpPr txBox="1">
            <a:spLocks noChangeArrowheads="1"/>
          </p:cNvSpPr>
          <p:nvPr/>
        </p:nvSpPr>
        <p:spPr bwMode="auto">
          <a:xfrm>
            <a:off x="8349503"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9" name="TextBox 78"/>
          <p:cNvSpPr txBox="1">
            <a:spLocks noChangeArrowheads="1"/>
          </p:cNvSpPr>
          <p:nvPr/>
        </p:nvSpPr>
        <p:spPr bwMode="auto">
          <a:xfrm>
            <a:off x="8349503"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0" name="Text Box 4"/>
          <p:cNvSpPr txBox="1">
            <a:spLocks noChangeArrowheads="1"/>
          </p:cNvSpPr>
          <p:nvPr/>
        </p:nvSpPr>
        <p:spPr bwMode="auto">
          <a:xfrm>
            <a:off x="8349503"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1" name="TextBox 80"/>
          <p:cNvSpPr txBox="1">
            <a:spLocks noChangeArrowheads="1"/>
          </p:cNvSpPr>
          <p:nvPr/>
        </p:nvSpPr>
        <p:spPr bwMode="auto">
          <a:xfrm>
            <a:off x="9242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2" name="TextBox 81"/>
          <p:cNvSpPr txBox="1">
            <a:spLocks noChangeArrowheads="1"/>
          </p:cNvSpPr>
          <p:nvPr/>
        </p:nvSpPr>
        <p:spPr bwMode="auto">
          <a:xfrm>
            <a:off x="9242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3" name="Text Box 4"/>
          <p:cNvSpPr txBox="1">
            <a:spLocks noChangeArrowheads="1"/>
          </p:cNvSpPr>
          <p:nvPr/>
        </p:nvSpPr>
        <p:spPr bwMode="auto">
          <a:xfrm>
            <a:off x="9242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4" name="TextBox 83"/>
          <p:cNvSpPr txBox="1">
            <a:spLocks noChangeArrowheads="1"/>
          </p:cNvSpPr>
          <p:nvPr/>
        </p:nvSpPr>
        <p:spPr bwMode="auto">
          <a:xfrm>
            <a:off x="10131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5" name="TextBox 84"/>
          <p:cNvSpPr txBox="1">
            <a:spLocks noChangeArrowheads="1"/>
          </p:cNvSpPr>
          <p:nvPr/>
        </p:nvSpPr>
        <p:spPr bwMode="auto">
          <a:xfrm>
            <a:off x="10131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6" name="Text Box 4"/>
          <p:cNvSpPr txBox="1">
            <a:spLocks noChangeArrowheads="1"/>
          </p:cNvSpPr>
          <p:nvPr/>
        </p:nvSpPr>
        <p:spPr bwMode="auto">
          <a:xfrm>
            <a:off x="10131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7" name="TextBox 86"/>
          <p:cNvSpPr txBox="1">
            <a:spLocks noChangeArrowheads="1"/>
          </p:cNvSpPr>
          <p:nvPr/>
        </p:nvSpPr>
        <p:spPr bwMode="auto">
          <a:xfrm>
            <a:off x="1102920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8" name="TextBox 87"/>
          <p:cNvSpPr txBox="1">
            <a:spLocks noChangeArrowheads="1"/>
          </p:cNvSpPr>
          <p:nvPr/>
        </p:nvSpPr>
        <p:spPr bwMode="auto">
          <a:xfrm>
            <a:off x="1102920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9" name="Text Box 4"/>
          <p:cNvSpPr txBox="1">
            <a:spLocks noChangeArrowheads="1"/>
          </p:cNvSpPr>
          <p:nvPr/>
        </p:nvSpPr>
        <p:spPr bwMode="auto">
          <a:xfrm>
            <a:off x="1102920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0" name="TextBox 89"/>
          <p:cNvSpPr txBox="1">
            <a:spLocks noChangeArrowheads="1"/>
          </p:cNvSpPr>
          <p:nvPr/>
        </p:nvSpPr>
        <p:spPr bwMode="auto">
          <a:xfrm>
            <a:off x="119224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1" name="TextBox 90"/>
          <p:cNvSpPr txBox="1">
            <a:spLocks noChangeArrowheads="1"/>
          </p:cNvSpPr>
          <p:nvPr/>
        </p:nvSpPr>
        <p:spPr bwMode="auto">
          <a:xfrm>
            <a:off x="119224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2" name="Text Box 4"/>
          <p:cNvSpPr txBox="1">
            <a:spLocks noChangeArrowheads="1"/>
          </p:cNvSpPr>
          <p:nvPr/>
        </p:nvSpPr>
        <p:spPr bwMode="auto">
          <a:xfrm>
            <a:off x="119224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3" name="TextBox 92"/>
          <p:cNvSpPr txBox="1">
            <a:spLocks noChangeArrowheads="1"/>
          </p:cNvSpPr>
          <p:nvPr/>
        </p:nvSpPr>
        <p:spPr bwMode="auto">
          <a:xfrm>
            <a:off x="20803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4" name="TextBox 93"/>
          <p:cNvSpPr txBox="1">
            <a:spLocks noChangeArrowheads="1"/>
          </p:cNvSpPr>
          <p:nvPr/>
        </p:nvSpPr>
        <p:spPr bwMode="auto">
          <a:xfrm>
            <a:off x="20803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5" name="Text Box 4"/>
          <p:cNvSpPr txBox="1">
            <a:spLocks noChangeArrowheads="1"/>
          </p:cNvSpPr>
          <p:nvPr/>
        </p:nvSpPr>
        <p:spPr bwMode="auto">
          <a:xfrm>
            <a:off x="20803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96" name="TextBox 95"/>
          <p:cNvSpPr txBox="1">
            <a:spLocks noChangeArrowheads="1"/>
          </p:cNvSpPr>
          <p:nvPr/>
        </p:nvSpPr>
        <p:spPr bwMode="auto">
          <a:xfrm>
            <a:off x="2977780"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7" name="TextBox 96"/>
          <p:cNvSpPr txBox="1">
            <a:spLocks noChangeArrowheads="1"/>
          </p:cNvSpPr>
          <p:nvPr/>
        </p:nvSpPr>
        <p:spPr bwMode="auto">
          <a:xfrm>
            <a:off x="2977780"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8" name="Text Box 4"/>
          <p:cNvSpPr txBox="1">
            <a:spLocks noChangeArrowheads="1"/>
          </p:cNvSpPr>
          <p:nvPr/>
        </p:nvSpPr>
        <p:spPr bwMode="auto">
          <a:xfrm>
            <a:off x="2977780"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9" name="TextBox 98"/>
          <p:cNvSpPr txBox="1">
            <a:spLocks noChangeArrowheads="1"/>
          </p:cNvSpPr>
          <p:nvPr/>
        </p:nvSpPr>
        <p:spPr bwMode="auto">
          <a:xfrm>
            <a:off x="3871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0" name="TextBox 99"/>
          <p:cNvSpPr txBox="1">
            <a:spLocks noChangeArrowheads="1"/>
          </p:cNvSpPr>
          <p:nvPr/>
        </p:nvSpPr>
        <p:spPr bwMode="auto">
          <a:xfrm>
            <a:off x="3871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1" name="Text Box 4"/>
          <p:cNvSpPr txBox="1">
            <a:spLocks noChangeArrowheads="1"/>
          </p:cNvSpPr>
          <p:nvPr/>
        </p:nvSpPr>
        <p:spPr bwMode="auto">
          <a:xfrm>
            <a:off x="3871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2" name="TextBox 101"/>
          <p:cNvSpPr txBox="1">
            <a:spLocks noChangeArrowheads="1"/>
          </p:cNvSpPr>
          <p:nvPr/>
        </p:nvSpPr>
        <p:spPr bwMode="auto">
          <a:xfrm>
            <a:off x="4760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3" name="TextBox 102"/>
          <p:cNvSpPr txBox="1">
            <a:spLocks noChangeArrowheads="1"/>
          </p:cNvSpPr>
          <p:nvPr/>
        </p:nvSpPr>
        <p:spPr bwMode="auto">
          <a:xfrm>
            <a:off x="4760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4" name="Text Box 4"/>
          <p:cNvSpPr txBox="1">
            <a:spLocks noChangeArrowheads="1"/>
          </p:cNvSpPr>
          <p:nvPr/>
        </p:nvSpPr>
        <p:spPr bwMode="auto">
          <a:xfrm>
            <a:off x="4760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5" name="TextBox 104"/>
          <p:cNvSpPr txBox="1">
            <a:spLocks noChangeArrowheads="1"/>
          </p:cNvSpPr>
          <p:nvPr/>
        </p:nvSpPr>
        <p:spPr bwMode="auto">
          <a:xfrm>
            <a:off x="5657481"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6" name="TextBox 105"/>
          <p:cNvSpPr txBox="1">
            <a:spLocks noChangeArrowheads="1"/>
          </p:cNvSpPr>
          <p:nvPr/>
        </p:nvSpPr>
        <p:spPr bwMode="auto">
          <a:xfrm>
            <a:off x="5657481"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7" name="Text Box 4"/>
          <p:cNvSpPr txBox="1">
            <a:spLocks noChangeArrowheads="1"/>
          </p:cNvSpPr>
          <p:nvPr/>
        </p:nvSpPr>
        <p:spPr bwMode="auto">
          <a:xfrm>
            <a:off x="5657481"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8" name="TextBox 107"/>
          <p:cNvSpPr txBox="1">
            <a:spLocks noChangeArrowheads="1"/>
          </p:cNvSpPr>
          <p:nvPr/>
        </p:nvSpPr>
        <p:spPr bwMode="auto">
          <a:xfrm>
            <a:off x="65507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9" name="TextBox 108"/>
          <p:cNvSpPr txBox="1">
            <a:spLocks noChangeArrowheads="1"/>
          </p:cNvSpPr>
          <p:nvPr/>
        </p:nvSpPr>
        <p:spPr bwMode="auto">
          <a:xfrm>
            <a:off x="65507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0" name="Text Box 4"/>
          <p:cNvSpPr txBox="1">
            <a:spLocks noChangeArrowheads="1"/>
          </p:cNvSpPr>
          <p:nvPr/>
        </p:nvSpPr>
        <p:spPr bwMode="auto">
          <a:xfrm>
            <a:off x="65507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11" name="TextBox 110"/>
          <p:cNvSpPr txBox="1">
            <a:spLocks noChangeArrowheads="1"/>
          </p:cNvSpPr>
          <p:nvPr/>
        </p:nvSpPr>
        <p:spPr bwMode="auto">
          <a:xfrm>
            <a:off x="74546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2" name="TextBox 111"/>
          <p:cNvSpPr txBox="1">
            <a:spLocks noChangeArrowheads="1"/>
          </p:cNvSpPr>
          <p:nvPr/>
        </p:nvSpPr>
        <p:spPr bwMode="auto">
          <a:xfrm>
            <a:off x="74546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3" name="Text Box 4"/>
          <p:cNvSpPr txBox="1">
            <a:spLocks noChangeArrowheads="1"/>
          </p:cNvSpPr>
          <p:nvPr/>
        </p:nvSpPr>
        <p:spPr bwMode="auto">
          <a:xfrm>
            <a:off x="74546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14" name="TextBox 113"/>
          <p:cNvSpPr txBox="1">
            <a:spLocks noChangeArrowheads="1"/>
          </p:cNvSpPr>
          <p:nvPr/>
        </p:nvSpPr>
        <p:spPr bwMode="auto">
          <a:xfrm>
            <a:off x="8352092"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5" name="TextBox 114"/>
          <p:cNvSpPr txBox="1">
            <a:spLocks noChangeArrowheads="1"/>
          </p:cNvSpPr>
          <p:nvPr/>
        </p:nvSpPr>
        <p:spPr bwMode="auto">
          <a:xfrm>
            <a:off x="8352092"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6" name="Text Box 4"/>
          <p:cNvSpPr txBox="1">
            <a:spLocks noChangeArrowheads="1"/>
          </p:cNvSpPr>
          <p:nvPr/>
        </p:nvSpPr>
        <p:spPr bwMode="auto">
          <a:xfrm>
            <a:off x="8352092"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17" name="TextBox 116"/>
          <p:cNvSpPr txBox="1">
            <a:spLocks noChangeArrowheads="1"/>
          </p:cNvSpPr>
          <p:nvPr/>
        </p:nvSpPr>
        <p:spPr bwMode="auto">
          <a:xfrm>
            <a:off x="9245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8" name="TextBox 117"/>
          <p:cNvSpPr txBox="1">
            <a:spLocks noChangeArrowheads="1"/>
          </p:cNvSpPr>
          <p:nvPr/>
        </p:nvSpPr>
        <p:spPr bwMode="auto">
          <a:xfrm>
            <a:off x="9245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9" name="Text Box 4"/>
          <p:cNvSpPr txBox="1">
            <a:spLocks noChangeArrowheads="1"/>
          </p:cNvSpPr>
          <p:nvPr/>
        </p:nvSpPr>
        <p:spPr bwMode="auto">
          <a:xfrm>
            <a:off x="9245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0" name="TextBox 119"/>
          <p:cNvSpPr txBox="1">
            <a:spLocks noChangeArrowheads="1"/>
          </p:cNvSpPr>
          <p:nvPr/>
        </p:nvSpPr>
        <p:spPr bwMode="auto">
          <a:xfrm>
            <a:off x="10134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1" name="TextBox 120"/>
          <p:cNvSpPr txBox="1">
            <a:spLocks noChangeArrowheads="1"/>
          </p:cNvSpPr>
          <p:nvPr/>
        </p:nvSpPr>
        <p:spPr bwMode="auto">
          <a:xfrm>
            <a:off x="10134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2" name="Text Box 4"/>
          <p:cNvSpPr txBox="1">
            <a:spLocks noChangeArrowheads="1"/>
          </p:cNvSpPr>
          <p:nvPr/>
        </p:nvSpPr>
        <p:spPr bwMode="auto">
          <a:xfrm>
            <a:off x="10134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3" name="TextBox 122"/>
          <p:cNvSpPr txBox="1">
            <a:spLocks noChangeArrowheads="1"/>
          </p:cNvSpPr>
          <p:nvPr/>
        </p:nvSpPr>
        <p:spPr bwMode="auto">
          <a:xfrm>
            <a:off x="1103179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4" name="TextBox 123"/>
          <p:cNvSpPr txBox="1">
            <a:spLocks noChangeArrowheads="1"/>
          </p:cNvSpPr>
          <p:nvPr/>
        </p:nvSpPr>
        <p:spPr bwMode="auto">
          <a:xfrm>
            <a:off x="1103179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5" name="Text Box 4"/>
          <p:cNvSpPr txBox="1">
            <a:spLocks noChangeArrowheads="1"/>
          </p:cNvSpPr>
          <p:nvPr/>
        </p:nvSpPr>
        <p:spPr bwMode="auto">
          <a:xfrm>
            <a:off x="1103179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6" name="TextBox 125"/>
          <p:cNvSpPr txBox="1">
            <a:spLocks noChangeArrowheads="1"/>
          </p:cNvSpPr>
          <p:nvPr/>
        </p:nvSpPr>
        <p:spPr bwMode="auto">
          <a:xfrm>
            <a:off x="119250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7" name="TextBox 126"/>
          <p:cNvSpPr txBox="1">
            <a:spLocks noChangeArrowheads="1"/>
          </p:cNvSpPr>
          <p:nvPr/>
        </p:nvSpPr>
        <p:spPr bwMode="auto">
          <a:xfrm>
            <a:off x="119250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8" name="Text Box 4"/>
          <p:cNvSpPr txBox="1">
            <a:spLocks noChangeArrowheads="1"/>
          </p:cNvSpPr>
          <p:nvPr/>
        </p:nvSpPr>
        <p:spPr bwMode="auto">
          <a:xfrm>
            <a:off x="119250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9" name="TextBox 128"/>
          <p:cNvSpPr txBox="1">
            <a:spLocks noChangeArrowheads="1"/>
          </p:cNvSpPr>
          <p:nvPr/>
        </p:nvSpPr>
        <p:spPr bwMode="auto">
          <a:xfrm>
            <a:off x="20857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0" name="TextBox 129"/>
          <p:cNvSpPr txBox="1">
            <a:spLocks noChangeArrowheads="1"/>
          </p:cNvSpPr>
          <p:nvPr/>
        </p:nvSpPr>
        <p:spPr bwMode="auto">
          <a:xfrm>
            <a:off x="20857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1" name="Text Box 4"/>
          <p:cNvSpPr txBox="1">
            <a:spLocks noChangeArrowheads="1"/>
          </p:cNvSpPr>
          <p:nvPr/>
        </p:nvSpPr>
        <p:spPr bwMode="auto">
          <a:xfrm>
            <a:off x="20857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32" name="TextBox 131"/>
          <p:cNvSpPr txBox="1">
            <a:spLocks noChangeArrowheads="1"/>
          </p:cNvSpPr>
          <p:nvPr/>
        </p:nvSpPr>
        <p:spPr bwMode="auto">
          <a:xfrm>
            <a:off x="2983213"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3" name="TextBox 132"/>
          <p:cNvSpPr txBox="1">
            <a:spLocks noChangeArrowheads="1"/>
          </p:cNvSpPr>
          <p:nvPr/>
        </p:nvSpPr>
        <p:spPr bwMode="auto">
          <a:xfrm>
            <a:off x="2983213"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4" name="Text Box 4"/>
          <p:cNvSpPr txBox="1">
            <a:spLocks noChangeArrowheads="1"/>
          </p:cNvSpPr>
          <p:nvPr/>
        </p:nvSpPr>
        <p:spPr bwMode="auto">
          <a:xfrm>
            <a:off x="2983213"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5" name="TextBox 134"/>
          <p:cNvSpPr txBox="1">
            <a:spLocks noChangeArrowheads="1"/>
          </p:cNvSpPr>
          <p:nvPr/>
        </p:nvSpPr>
        <p:spPr bwMode="auto">
          <a:xfrm>
            <a:off x="3876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6" name="TextBox 135"/>
          <p:cNvSpPr txBox="1">
            <a:spLocks noChangeArrowheads="1"/>
          </p:cNvSpPr>
          <p:nvPr/>
        </p:nvSpPr>
        <p:spPr bwMode="auto">
          <a:xfrm>
            <a:off x="3876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7" name="Text Box 4"/>
          <p:cNvSpPr txBox="1">
            <a:spLocks noChangeArrowheads="1"/>
          </p:cNvSpPr>
          <p:nvPr/>
        </p:nvSpPr>
        <p:spPr bwMode="auto">
          <a:xfrm>
            <a:off x="3876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8" name="TextBox 137"/>
          <p:cNvSpPr txBox="1">
            <a:spLocks noChangeArrowheads="1"/>
          </p:cNvSpPr>
          <p:nvPr/>
        </p:nvSpPr>
        <p:spPr bwMode="auto">
          <a:xfrm>
            <a:off x="4765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9" name="TextBox 138"/>
          <p:cNvSpPr txBox="1">
            <a:spLocks noChangeArrowheads="1"/>
          </p:cNvSpPr>
          <p:nvPr/>
        </p:nvSpPr>
        <p:spPr bwMode="auto">
          <a:xfrm>
            <a:off x="4765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0" name="Text Box 4"/>
          <p:cNvSpPr txBox="1">
            <a:spLocks noChangeArrowheads="1"/>
          </p:cNvSpPr>
          <p:nvPr/>
        </p:nvSpPr>
        <p:spPr bwMode="auto">
          <a:xfrm>
            <a:off x="4765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1" name="TextBox 140"/>
          <p:cNvSpPr txBox="1">
            <a:spLocks noChangeArrowheads="1"/>
          </p:cNvSpPr>
          <p:nvPr/>
        </p:nvSpPr>
        <p:spPr bwMode="auto">
          <a:xfrm>
            <a:off x="5662914"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2" name="TextBox 141"/>
          <p:cNvSpPr txBox="1">
            <a:spLocks noChangeArrowheads="1"/>
          </p:cNvSpPr>
          <p:nvPr/>
        </p:nvSpPr>
        <p:spPr bwMode="auto">
          <a:xfrm>
            <a:off x="5662914"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3" name="Text Box 4"/>
          <p:cNvSpPr txBox="1">
            <a:spLocks noChangeArrowheads="1"/>
          </p:cNvSpPr>
          <p:nvPr/>
        </p:nvSpPr>
        <p:spPr bwMode="auto">
          <a:xfrm>
            <a:off x="5662914"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4" name="TextBox 143"/>
          <p:cNvSpPr txBox="1">
            <a:spLocks noChangeArrowheads="1"/>
          </p:cNvSpPr>
          <p:nvPr/>
        </p:nvSpPr>
        <p:spPr bwMode="auto">
          <a:xfrm>
            <a:off x="65561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5" name="TextBox 144"/>
          <p:cNvSpPr txBox="1">
            <a:spLocks noChangeArrowheads="1"/>
          </p:cNvSpPr>
          <p:nvPr/>
        </p:nvSpPr>
        <p:spPr bwMode="auto">
          <a:xfrm>
            <a:off x="65561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6" name="Text Box 4"/>
          <p:cNvSpPr txBox="1">
            <a:spLocks noChangeArrowheads="1"/>
          </p:cNvSpPr>
          <p:nvPr/>
        </p:nvSpPr>
        <p:spPr bwMode="auto">
          <a:xfrm>
            <a:off x="65561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7" name="TextBox 146"/>
          <p:cNvSpPr txBox="1">
            <a:spLocks noChangeArrowheads="1"/>
          </p:cNvSpPr>
          <p:nvPr/>
        </p:nvSpPr>
        <p:spPr bwMode="auto">
          <a:xfrm>
            <a:off x="74600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8" name="TextBox 147"/>
          <p:cNvSpPr txBox="1">
            <a:spLocks noChangeArrowheads="1"/>
          </p:cNvSpPr>
          <p:nvPr/>
        </p:nvSpPr>
        <p:spPr bwMode="auto">
          <a:xfrm>
            <a:off x="74600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9" name="Text Box 4"/>
          <p:cNvSpPr txBox="1">
            <a:spLocks noChangeArrowheads="1"/>
          </p:cNvSpPr>
          <p:nvPr/>
        </p:nvSpPr>
        <p:spPr bwMode="auto">
          <a:xfrm>
            <a:off x="74600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50" name="TextBox 149"/>
          <p:cNvSpPr txBox="1">
            <a:spLocks noChangeArrowheads="1"/>
          </p:cNvSpPr>
          <p:nvPr/>
        </p:nvSpPr>
        <p:spPr bwMode="auto">
          <a:xfrm>
            <a:off x="8357525"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1" name="TextBox 150"/>
          <p:cNvSpPr txBox="1">
            <a:spLocks noChangeArrowheads="1"/>
          </p:cNvSpPr>
          <p:nvPr/>
        </p:nvSpPr>
        <p:spPr bwMode="auto">
          <a:xfrm>
            <a:off x="8357525"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9" name="Text Box 4"/>
          <p:cNvSpPr txBox="1">
            <a:spLocks noChangeArrowheads="1"/>
          </p:cNvSpPr>
          <p:nvPr/>
        </p:nvSpPr>
        <p:spPr bwMode="auto">
          <a:xfrm>
            <a:off x="8357525"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0" name="TextBox 169"/>
          <p:cNvSpPr txBox="1">
            <a:spLocks noChangeArrowheads="1"/>
          </p:cNvSpPr>
          <p:nvPr/>
        </p:nvSpPr>
        <p:spPr bwMode="auto">
          <a:xfrm>
            <a:off x="9250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1" name="TextBox 170"/>
          <p:cNvSpPr txBox="1">
            <a:spLocks noChangeArrowheads="1"/>
          </p:cNvSpPr>
          <p:nvPr/>
        </p:nvSpPr>
        <p:spPr bwMode="auto">
          <a:xfrm>
            <a:off x="9250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2" name="Text Box 4"/>
          <p:cNvSpPr txBox="1">
            <a:spLocks noChangeArrowheads="1"/>
          </p:cNvSpPr>
          <p:nvPr/>
        </p:nvSpPr>
        <p:spPr bwMode="auto">
          <a:xfrm>
            <a:off x="9250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3" name="TextBox 172"/>
          <p:cNvSpPr txBox="1">
            <a:spLocks noChangeArrowheads="1"/>
          </p:cNvSpPr>
          <p:nvPr/>
        </p:nvSpPr>
        <p:spPr bwMode="auto">
          <a:xfrm>
            <a:off x="10139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4" name="TextBox 173"/>
          <p:cNvSpPr txBox="1">
            <a:spLocks noChangeArrowheads="1"/>
          </p:cNvSpPr>
          <p:nvPr/>
        </p:nvSpPr>
        <p:spPr bwMode="auto">
          <a:xfrm>
            <a:off x="10139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5" name="Text Box 4"/>
          <p:cNvSpPr txBox="1">
            <a:spLocks noChangeArrowheads="1"/>
          </p:cNvSpPr>
          <p:nvPr/>
        </p:nvSpPr>
        <p:spPr bwMode="auto">
          <a:xfrm>
            <a:off x="10139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6" name="TextBox 175"/>
          <p:cNvSpPr txBox="1">
            <a:spLocks noChangeArrowheads="1"/>
          </p:cNvSpPr>
          <p:nvPr/>
        </p:nvSpPr>
        <p:spPr bwMode="auto">
          <a:xfrm>
            <a:off x="1103722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7" name="TextBox 176"/>
          <p:cNvSpPr txBox="1">
            <a:spLocks noChangeArrowheads="1"/>
          </p:cNvSpPr>
          <p:nvPr/>
        </p:nvSpPr>
        <p:spPr bwMode="auto">
          <a:xfrm>
            <a:off x="1103722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8" name="Text Box 4"/>
          <p:cNvSpPr txBox="1">
            <a:spLocks noChangeArrowheads="1"/>
          </p:cNvSpPr>
          <p:nvPr/>
        </p:nvSpPr>
        <p:spPr bwMode="auto">
          <a:xfrm>
            <a:off x="1103722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0" name="TextBox 189"/>
          <p:cNvSpPr txBox="1">
            <a:spLocks noChangeArrowheads="1"/>
          </p:cNvSpPr>
          <p:nvPr/>
        </p:nvSpPr>
        <p:spPr bwMode="auto">
          <a:xfrm>
            <a:off x="119304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1" name="TextBox 190"/>
          <p:cNvSpPr txBox="1">
            <a:spLocks noChangeArrowheads="1"/>
          </p:cNvSpPr>
          <p:nvPr/>
        </p:nvSpPr>
        <p:spPr bwMode="auto">
          <a:xfrm>
            <a:off x="119304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2" name="Text Box 4"/>
          <p:cNvSpPr txBox="1">
            <a:spLocks noChangeArrowheads="1"/>
          </p:cNvSpPr>
          <p:nvPr/>
        </p:nvSpPr>
        <p:spPr bwMode="auto">
          <a:xfrm>
            <a:off x="119304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3" name="TextBox 192"/>
          <p:cNvSpPr txBox="1">
            <a:spLocks noChangeArrowheads="1"/>
          </p:cNvSpPr>
          <p:nvPr/>
        </p:nvSpPr>
        <p:spPr bwMode="auto">
          <a:xfrm>
            <a:off x="1158193" y="2802200"/>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4" name="TextBox 193"/>
          <p:cNvSpPr txBox="1">
            <a:spLocks noChangeArrowheads="1"/>
          </p:cNvSpPr>
          <p:nvPr/>
        </p:nvSpPr>
        <p:spPr bwMode="auto">
          <a:xfrm>
            <a:off x="1158193" y="2802200"/>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5" name="Text Box 4"/>
          <p:cNvSpPr txBox="1">
            <a:spLocks noChangeArrowheads="1"/>
          </p:cNvSpPr>
          <p:nvPr/>
        </p:nvSpPr>
        <p:spPr bwMode="auto">
          <a:xfrm>
            <a:off x="1158193" y="2802200"/>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96" name="TextBox 195"/>
          <p:cNvSpPr txBox="1">
            <a:spLocks noChangeArrowheads="1"/>
          </p:cNvSpPr>
          <p:nvPr/>
        </p:nvSpPr>
        <p:spPr bwMode="auto">
          <a:xfrm>
            <a:off x="1160782" y="3961446"/>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7" name="TextBox 196"/>
          <p:cNvSpPr txBox="1">
            <a:spLocks noChangeArrowheads="1"/>
          </p:cNvSpPr>
          <p:nvPr/>
        </p:nvSpPr>
        <p:spPr bwMode="auto">
          <a:xfrm>
            <a:off x="1160782" y="3961446"/>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8" name="Text Box 4"/>
          <p:cNvSpPr txBox="1">
            <a:spLocks noChangeArrowheads="1"/>
          </p:cNvSpPr>
          <p:nvPr/>
        </p:nvSpPr>
        <p:spPr bwMode="auto">
          <a:xfrm>
            <a:off x="1160782" y="396144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99" name="TextBox 198"/>
          <p:cNvSpPr txBox="1">
            <a:spLocks noChangeArrowheads="1"/>
          </p:cNvSpPr>
          <p:nvPr/>
        </p:nvSpPr>
        <p:spPr bwMode="auto">
          <a:xfrm>
            <a:off x="12827189" y="2792585"/>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0" name="TextBox 199"/>
          <p:cNvSpPr txBox="1">
            <a:spLocks noChangeArrowheads="1"/>
          </p:cNvSpPr>
          <p:nvPr/>
        </p:nvSpPr>
        <p:spPr bwMode="auto">
          <a:xfrm>
            <a:off x="12827189" y="2792585"/>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1" name="Text Box 4"/>
          <p:cNvSpPr txBox="1">
            <a:spLocks noChangeArrowheads="1"/>
          </p:cNvSpPr>
          <p:nvPr/>
        </p:nvSpPr>
        <p:spPr bwMode="auto">
          <a:xfrm>
            <a:off x="12827189" y="2792585"/>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02" name="TextBox 201"/>
          <p:cNvSpPr txBox="1">
            <a:spLocks noChangeArrowheads="1"/>
          </p:cNvSpPr>
          <p:nvPr/>
        </p:nvSpPr>
        <p:spPr bwMode="auto">
          <a:xfrm>
            <a:off x="12829778" y="395183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3" name="TextBox 202"/>
          <p:cNvSpPr txBox="1">
            <a:spLocks noChangeArrowheads="1"/>
          </p:cNvSpPr>
          <p:nvPr/>
        </p:nvSpPr>
        <p:spPr bwMode="auto">
          <a:xfrm>
            <a:off x="12829778" y="395183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4" name="Text Box 4"/>
          <p:cNvSpPr txBox="1">
            <a:spLocks noChangeArrowheads="1"/>
          </p:cNvSpPr>
          <p:nvPr/>
        </p:nvSpPr>
        <p:spPr bwMode="auto">
          <a:xfrm>
            <a:off x="12829778" y="395183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218"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220"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pic>
        <p:nvPicPr>
          <p:cNvPr id="3074" name="Picture 2" descr="https://cdn0.iconfinder.com/data/icons/flat-security-icons/512/close.png">
            <a:hlinkClick r:id="" action="ppaction://noaction">
              <a:snd r:embed="rId10" name="Buzzer.wav"/>
            </a:hlinkClick>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INCORRECT</a:t>
            </a:r>
            <a:endParaRPr lang="en-US" altLang="en-US" sz="1400" dirty="0">
              <a:solidFill>
                <a:prstClr val="white"/>
              </a:solidFill>
            </a:endParaRPr>
          </a:p>
        </p:txBody>
      </p:sp>
      <p:grpSp>
        <p:nvGrpSpPr>
          <p:cNvPr id="179" name="Group 14"/>
          <p:cNvGrpSpPr>
            <a:grpSpLocks/>
          </p:cNvGrpSpPr>
          <p:nvPr/>
        </p:nvGrpSpPr>
        <p:grpSpPr bwMode="auto">
          <a:xfrm rot="10800000">
            <a:off x="13675008" y="260883"/>
            <a:ext cx="672241" cy="674574"/>
            <a:chOff x="566" y="4031"/>
            <a:chExt cx="288" cy="289"/>
          </a:xfrm>
        </p:grpSpPr>
        <p:sp>
          <p:nvSpPr>
            <p:cNvPr id="18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2" name="Oval 17">
              <a:hlinkClick r:id="rId12"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83" name="TextBox 182"/>
          <p:cNvSpPr txBox="1"/>
          <p:nvPr/>
        </p:nvSpPr>
        <p:spPr>
          <a:xfrm>
            <a:off x="13540919" y="985485"/>
            <a:ext cx="90774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cs typeface="Arial" panose="020B0604020202020204" pitchFamily="34" charset="0"/>
              </a:rPr>
              <a:t>NEXT</a:t>
            </a:r>
          </a:p>
          <a:p>
            <a:pPr algn="ctr"/>
            <a:r>
              <a:rPr lang="en-US" sz="1400" dirty="0" smtClean="0">
                <a:solidFill>
                  <a:prstClr val="white"/>
                </a:solidFill>
                <a:latin typeface="Arial Black" panose="020B0A04020102020204" pitchFamily="34" charset="0"/>
                <a:cs typeface="Arial" panose="020B0604020202020204" pitchFamily="34" charset="0"/>
              </a:rPr>
              <a:t>ROUND</a:t>
            </a:r>
            <a:endParaRPr lang="en-US" sz="1400"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188271288"/>
      </p:ext>
    </p:extLst>
  </p:cSld>
  <p:clrMapOvr>
    <a:masterClrMapping/>
  </p:clrMapOvr>
  <p:transition spd="slow"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2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52"/>
                                        </p:tgtEl>
                                      </p:cBhvr>
                                    </p:animEffect>
                                    <p:set>
                                      <p:cBhvr>
                                        <p:cTn id="11" dur="1" fill="hold">
                                          <p:stCondLst>
                                            <p:cond delay="499"/>
                                          </p:stCondLst>
                                        </p:cTn>
                                        <p:tgtEl>
                                          <p:spTgt spid="152"/>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childTnLst>
                          </p:cTn>
                        </p:par>
                      </p:childTnLst>
                    </p:cTn>
                  </p:par>
                </p:childTnLst>
              </p:cTn>
              <p:nextCondLst>
                <p:cond evt="onClick" delay="0">
                  <p:tgtEl>
                    <p:spTgt spid="210"/>
                  </p:tgtEl>
                </p:cond>
              </p:nextCondLst>
            </p:seq>
            <p:seq concurrent="1" nextAc="seek">
              <p:cTn id="15" restart="whenNotActive" fill="hold" evtFilter="cancelBubble" nodeType="interactiveSeq">
                <p:stCondLst>
                  <p:cond evt="onClick" delay="0">
                    <p:tgtEl>
                      <p:spTgt spid="15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54"/>
                                        </p:tgtEl>
                                      </p:cBhvr>
                                    </p:animEffect>
                                    <p:set>
                                      <p:cBhvr>
                                        <p:cTn id="24" dur="1" fill="hold">
                                          <p:stCondLst>
                                            <p:cond delay="499"/>
                                          </p:stCondLst>
                                        </p:cTn>
                                        <p:tgtEl>
                                          <p:spTgt spid="154"/>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55"/>
                                        </p:tgtEl>
                                        <p:attrNameLst>
                                          <p:attrName>style.visibility</p:attrName>
                                        </p:attrNameLst>
                                      </p:cBhvr>
                                      <p:to>
                                        <p:strVal val="visible"/>
                                      </p:to>
                                    </p:set>
                                  </p:childTnLst>
                                </p:cTn>
                              </p:par>
                            </p:childTnLst>
                          </p:cTn>
                        </p:par>
                      </p:childTnLst>
                    </p:cTn>
                  </p:par>
                </p:childTnLst>
              </p:cTn>
              <p:nextCondLst>
                <p:cond evt="onClick" delay="0">
                  <p:tgtEl>
                    <p:spTgt spid="153"/>
                  </p:tgtEl>
                </p:cond>
              </p:nextCondLst>
            </p:seq>
            <p:seq concurrent="1" nextAc="seek">
              <p:cTn id="28" restart="whenNotActive" fill="hold" evtFilter="cancelBubble" nodeType="interactiveSeq">
                <p:stCondLst>
                  <p:cond evt="onClick" delay="0">
                    <p:tgtEl>
                      <p:spTgt spid="156"/>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fade">
                                      <p:cBhvr>
                                        <p:cTn id="33" dur="500"/>
                                        <p:tgtEl>
                                          <p:spTgt spid="157"/>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157"/>
                                        </p:tgtEl>
                                      </p:cBhvr>
                                    </p:animEffect>
                                    <p:set>
                                      <p:cBhvr>
                                        <p:cTn id="37" dur="1" fill="hold">
                                          <p:stCondLst>
                                            <p:cond delay="499"/>
                                          </p:stCondLst>
                                        </p:cTn>
                                        <p:tgtEl>
                                          <p:spTgt spid="157"/>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58"/>
                                        </p:tgtEl>
                                        <p:attrNameLst>
                                          <p:attrName>style.visibility</p:attrName>
                                        </p:attrNameLst>
                                      </p:cBhvr>
                                      <p:to>
                                        <p:strVal val="visible"/>
                                      </p:to>
                                    </p:set>
                                  </p:childTnLst>
                                </p:cTn>
                              </p:par>
                            </p:childTnLst>
                          </p:cTn>
                        </p:par>
                      </p:childTnLst>
                    </p:cTn>
                  </p:par>
                </p:childTnLst>
              </p:cTn>
              <p:nextCondLst>
                <p:cond evt="onClick" delay="0">
                  <p:tgtEl>
                    <p:spTgt spid="156"/>
                  </p:tgtEl>
                </p:cond>
              </p:nextCondLst>
            </p:seq>
            <p:seq concurrent="1" nextAc="seek">
              <p:cTn id="41" restart="whenNotActive" fill="hold" evtFilter="cancelBubble" nodeType="interactiveSeq">
                <p:stCondLst>
                  <p:cond evt="onClick" delay="0">
                    <p:tgtEl>
                      <p:spTgt spid="15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fade">
                                      <p:cBhvr>
                                        <p:cTn id="46" dur="500"/>
                                        <p:tgtEl>
                                          <p:spTgt spid="160"/>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160"/>
                                        </p:tgtEl>
                                      </p:cBhvr>
                                    </p:animEffect>
                                    <p:set>
                                      <p:cBhvr>
                                        <p:cTn id="50" dur="1" fill="hold">
                                          <p:stCondLst>
                                            <p:cond delay="499"/>
                                          </p:stCondLst>
                                        </p:cTn>
                                        <p:tgtEl>
                                          <p:spTgt spid="160"/>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161"/>
                                        </p:tgtEl>
                                        <p:attrNameLst>
                                          <p:attrName>style.visibility</p:attrName>
                                        </p:attrNameLst>
                                      </p:cBhvr>
                                      <p:to>
                                        <p:strVal val="visible"/>
                                      </p:to>
                                    </p:set>
                                  </p:childTnLst>
                                </p:cTn>
                              </p:par>
                            </p:childTnLst>
                          </p:cTn>
                        </p:par>
                      </p:childTnLst>
                    </p:cTn>
                  </p:par>
                </p:childTnLst>
              </p:cTn>
              <p:nextCondLst>
                <p:cond evt="onClick" delay="0">
                  <p:tgtEl>
                    <p:spTgt spid="159"/>
                  </p:tgtEl>
                </p:cond>
              </p:nextCondLst>
            </p:seq>
            <p:seq concurrent="1" nextAc="seek">
              <p:cTn id="54" restart="whenNotActive" fill="hold" evtFilter="cancelBubble" nodeType="interactiveSeq">
                <p:stCondLst>
                  <p:cond evt="onClick" delay="0">
                    <p:tgtEl>
                      <p:spTgt spid="16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fade">
                                      <p:cBhvr>
                                        <p:cTn id="59" dur="500"/>
                                        <p:tgtEl>
                                          <p:spTgt spid="163"/>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63"/>
                                        </p:tgtEl>
                                      </p:cBhvr>
                                    </p:animEffect>
                                    <p:set>
                                      <p:cBhvr>
                                        <p:cTn id="63" dur="1" fill="hold">
                                          <p:stCondLst>
                                            <p:cond delay="499"/>
                                          </p:stCondLst>
                                        </p:cTn>
                                        <p:tgtEl>
                                          <p:spTgt spid="163"/>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162"/>
                  </p:tgtEl>
                </p:cond>
              </p:nextCondLst>
            </p:seq>
            <p:seq concurrent="1" nextAc="seek">
              <p:cTn id="67" restart="whenNotActive" fill="hold" evtFilter="cancelBubble" nodeType="interactiveSeq">
                <p:stCondLst>
                  <p:cond evt="onClick" delay="0">
                    <p:tgtEl>
                      <p:spTgt spid="16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6"/>
                                        </p:tgtEl>
                                        <p:attrNameLst>
                                          <p:attrName>style.visibility</p:attrName>
                                        </p:attrNameLst>
                                      </p:cBhvr>
                                      <p:to>
                                        <p:strVal val="visible"/>
                                      </p:to>
                                    </p:set>
                                    <p:animEffect transition="in" filter="fade">
                                      <p:cBhvr>
                                        <p:cTn id="72" dur="500"/>
                                        <p:tgtEl>
                                          <p:spTgt spid="166"/>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166"/>
                                        </p:tgtEl>
                                      </p:cBhvr>
                                    </p:animEffect>
                                    <p:set>
                                      <p:cBhvr>
                                        <p:cTn id="76" dur="1" fill="hold">
                                          <p:stCondLst>
                                            <p:cond delay="499"/>
                                          </p:stCondLst>
                                        </p:cTn>
                                        <p:tgtEl>
                                          <p:spTgt spid="166"/>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165"/>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43"/>
                                        </p:tgtEl>
                                      </p:cBhvr>
                                    </p:animEffect>
                                    <p:set>
                                      <p:cBhvr>
                                        <p:cTn id="102" dur="1" fill="hold">
                                          <p:stCondLst>
                                            <p:cond delay="499"/>
                                          </p:stCondLst>
                                        </p:cTn>
                                        <p:tgtEl>
                                          <p:spTgt spid="43"/>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06" restart="whenNotActive" fill="hold" evtFilter="cancelBubble" nodeType="interactiveSeq">
                <p:stCondLst>
                  <p:cond evt="onClick" delay="0">
                    <p:tgtEl>
                      <p:spTgt spid="4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500"/>
                                        <p:tgtEl>
                                          <p:spTgt spid="46"/>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46"/>
                                        </p:tgtEl>
                                      </p:cBhvr>
                                    </p:animEffect>
                                    <p:set>
                                      <p:cBhvr>
                                        <p:cTn id="115" dur="1" fill="hold">
                                          <p:stCondLst>
                                            <p:cond delay="499"/>
                                          </p:stCondLst>
                                        </p:cTn>
                                        <p:tgtEl>
                                          <p:spTgt spid="46"/>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8"/>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fade">
                                      <p:cBhvr>
                                        <p:cTn id="124" dur="500"/>
                                        <p:tgtEl>
                                          <p:spTgt spid="49"/>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49"/>
                                        </p:tgtEl>
                                      </p:cBhvr>
                                    </p:animEffect>
                                    <p:set>
                                      <p:cBhvr>
                                        <p:cTn id="128" dur="1" fill="hold">
                                          <p:stCondLst>
                                            <p:cond delay="499"/>
                                          </p:stCondLst>
                                        </p:cTn>
                                        <p:tgtEl>
                                          <p:spTgt spid="49"/>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32" restart="whenNotActive" fill="hold" evtFilter="cancelBubble" nodeType="interactiveSeq">
                <p:stCondLst>
                  <p:cond evt="onClick" delay="0">
                    <p:tgtEl>
                      <p:spTgt spid="51"/>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2"/>
                                        </p:tgtEl>
                                        <p:attrNameLst>
                                          <p:attrName>style.visibility</p:attrName>
                                        </p:attrNameLst>
                                      </p:cBhvr>
                                      <p:to>
                                        <p:strVal val="visible"/>
                                      </p:to>
                                    </p:set>
                                    <p:animEffect transition="in" filter="fade">
                                      <p:cBhvr>
                                        <p:cTn id="137" dur="500"/>
                                        <p:tgtEl>
                                          <p:spTgt spid="52"/>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52"/>
                                        </p:tgtEl>
                                      </p:cBhvr>
                                    </p:animEffect>
                                    <p:set>
                                      <p:cBhvr>
                                        <p:cTn id="141" dur="1" fill="hold">
                                          <p:stCondLst>
                                            <p:cond delay="499"/>
                                          </p:stCondLst>
                                        </p:cTn>
                                        <p:tgtEl>
                                          <p:spTgt spid="52"/>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145" restart="whenNotActive" fill="hold" evtFilter="cancelBubble" nodeType="interactiveSeq">
                <p:stCondLst>
                  <p:cond evt="onClick" delay="0">
                    <p:tgtEl>
                      <p:spTgt spid="54"/>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500"/>
                                        <p:tgtEl>
                                          <p:spTgt spid="55"/>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55"/>
                                        </p:tgtEl>
                                      </p:cBhvr>
                                    </p:animEffect>
                                    <p:set>
                                      <p:cBhvr>
                                        <p:cTn id="154" dur="1" fill="hold">
                                          <p:stCondLst>
                                            <p:cond delay="499"/>
                                          </p:stCondLst>
                                        </p:cTn>
                                        <p:tgtEl>
                                          <p:spTgt spid="55"/>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158" restart="whenNotActive" fill="hold" evtFilter="cancelBubble" nodeType="interactiveSeq">
                <p:stCondLst>
                  <p:cond evt="onClick" delay="0">
                    <p:tgtEl>
                      <p:spTgt spid="57"/>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fade">
                                      <p:cBhvr>
                                        <p:cTn id="163" dur="500"/>
                                        <p:tgtEl>
                                          <p:spTgt spid="58"/>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58"/>
                                        </p:tgtEl>
                                      </p:cBhvr>
                                    </p:animEffect>
                                    <p:set>
                                      <p:cBhvr>
                                        <p:cTn id="167" dur="1" fill="hold">
                                          <p:stCondLst>
                                            <p:cond delay="499"/>
                                          </p:stCondLst>
                                        </p:cTn>
                                        <p:tgtEl>
                                          <p:spTgt spid="58"/>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71" restart="whenNotActive" fill="hold" evtFilter="cancelBubble" nodeType="interactiveSeq">
                <p:stCondLst>
                  <p:cond evt="onClick" delay="0">
                    <p:tgtEl>
                      <p:spTgt spid="60"/>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61"/>
                                        </p:tgtEl>
                                        <p:attrNameLst>
                                          <p:attrName>style.visibility</p:attrName>
                                        </p:attrNameLst>
                                      </p:cBhvr>
                                      <p:to>
                                        <p:strVal val="visible"/>
                                      </p:to>
                                    </p:set>
                                    <p:animEffect transition="in" filter="fade">
                                      <p:cBhvr>
                                        <p:cTn id="176" dur="500"/>
                                        <p:tgtEl>
                                          <p:spTgt spid="61"/>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61"/>
                                        </p:tgtEl>
                                      </p:cBhvr>
                                    </p:animEffect>
                                    <p:set>
                                      <p:cBhvr>
                                        <p:cTn id="180" dur="1" fill="hold">
                                          <p:stCondLst>
                                            <p:cond delay="499"/>
                                          </p:stCondLst>
                                        </p:cTn>
                                        <p:tgtEl>
                                          <p:spTgt spid="61"/>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184" restart="whenNotActive" fill="hold" evtFilter="cancelBubble" nodeType="interactiveSeq">
                <p:stCondLst>
                  <p:cond evt="onClick" delay="0">
                    <p:tgtEl>
                      <p:spTgt spid="6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64"/>
                                        </p:tgtEl>
                                        <p:attrNameLst>
                                          <p:attrName>style.visibility</p:attrName>
                                        </p:attrNameLst>
                                      </p:cBhvr>
                                      <p:to>
                                        <p:strVal val="visible"/>
                                      </p:to>
                                    </p:set>
                                    <p:animEffect transition="in" filter="fade">
                                      <p:cBhvr>
                                        <p:cTn id="189" dur="500"/>
                                        <p:tgtEl>
                                          <p:spTgt spid="64"/>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64"/>
                                        </p:tgtEl>
                                      </p:cBhvr>
                                    </p:animEffect>
                                    <p:set>
                                      <p:cBhvr>
                                        <p:cTn id="193" dur="1" fill="hold">
                                          <p:stCondLst>
                                            <p:cond delay="499"/>
                                          </p:stCondLst>
                                        </p:cTn>
                                        <p:tgtEl>
                                          <p:spTgt spid="64"/>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97" restart="whenNotActive" fill="hold" evtFilter="cancelBubble" nodeType="interactiveSeq">
                <p:stCondLst>
                  <p:cond evt="onClick" delay="0">
                    <p:tgtEl>
                      <p:spTgt spid="66"/>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67"/>
                                        </p:tgtEl>
                                        <p:attrNameLst>
                                          <p:attrName>style.visibility</p:attrName>
                                        </p:attrNameLst>
                                      </p:cBhvr>
                                      <p:to>
                                        <p:strVal val="visible"/>
                                      </p:to>
                                    </p:set>
                                    <p:animEffect transition="in" filter="fade">
                                      <p:cBhvr>
                                        <p:cTn id="202" dur="500"/>
                                        <p:tgtEl>
                                          <p:spTgt spid="67"/>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67"/>
                                        </p:tgtEl>
                                      </p:cBhvr>
                                    </p:animEffect>
                                    <p:set>
                                      <p:cBhvr>
                                        <p:cTn id="206" dur="1" fill="hold">
                                          <p:stCondLst>
                                            <p:cond delay="499"/>
                                          </p:stCondLst>
                                        </p:cTn>
                                        <p:tgtEl>
                                          <p:spTgt spid="67"/>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210" restart="whenNotActive" fill="hold" evtFilter="cancelBubble" nodeType="interactiveSeq">
                <p:stCondLst>
                  <p:cond evt="onClick" delay="0">
                    <p:tgtEl>
                      <p:spTgt spid="69"/>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70"/>
                                        </p:tgtEl>
                                        <p:attrNameLst>
                                          <p:attrName>style.visibility</p:attrName>
                                        </p:attrNameLst>
                                      </p:cBhvr>
                                      <p:to>
                                        <p:strVal val="visible"/>
                                      </p:to>
                                    </p:set>
                                    <p:animEffect transition="in" filter="fade">
                                      <p:cBhvr>
                                        <p:cTn id="215" dur="500"/>
                                        <p:tgtEl>
                                          <p:spTgt spid="70"/>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70"/>
                                        </p:tgtEl>
                                      </p:cBhvr>
                                    </p:animEffect>
                                    <p:set>
                                      <p:cBhvr>
                                        <p:cTn id="219" dur="1" fill="hold">
                                          <p:stCondLst>
                                            <p:cond delay="499"/>
                                          </p:stCondLst>
                                        </p:cTn>
                                        <p:tgtEl>
                                          <p:spTgt spid="70"/>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223" restart="whenNotActive" fill="hold" evtFilter="cancelBubble" nodeType="interactiveSeq">
                <p:stCondLst>
                  <p:cond evt="onClick" delay="0">
                    <p:tgtEl>
                      <p:spTgt spid="72"/>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73"/>
                                        </p:tgtEl>
                                        <p:attrNameLst>
                                          <p:attrName>style.visibility</p:attrName>
                                        </p:attrNameLst>
                                      </p:cBhvr>
                                      <p:to>
                                        <p:strVal val="visible"/>
                                      </p:to>
                                    </p:set>
                                    <p:animEffect transition="in" filter="fade">
                                      <p:cBhvr>
                                        <p:cTn id="228" dur="500"/>
                                        <p:tgtEl>
                                          <p:spTgt spid="73"/>
                                        </p:tgtEl>
                                      </p:cBhvr>
                                    </p:animEffect>
                                  </p:childTnLst>
                                  <p:subTnLst>
                                    <p:audio>
                                      <p:cMediaNode>
                                        <p:cTn display="0" masterRel="sameClick">
                                          <p:stCondLst>
                                            <p:cond evt="begin" delay="0">
                                              <p:tn val="226"/>
                                            </p:cond>
                                          </p:stCondLst>
                                          <p:endCondLst>
                                            <p:cond evt="onStopAudio" delay="0">
                                              <p:tgtEl>
                                                <p:sldTgt/>
                                              </p:tgtEl>
                                            </p:cond>
                                          </p:endCondLst>
                                        </p:cTn>
                                        <p:tgtEl>
                                          <p:sndTgt r:embed="rId3" name="Ding.wav"/>
                                        </p:tgtEl>
                                      </p:cMediaNode>
                                    </p:audio>
                                  </p:subTnLst>
                                </p:cTn>
                              </p:par>
                            </p:childTnLst>
                          </p:cTn>
                        </p:par>
                        <p:par>
                          <p:cTn id="229" fill="hold">
                            <p:stCondLst>
                              <p:cond delay="500"/>
                            </p:stCondLst>
                            <p:childTnLst>
                              <p:par>
                                <p:cTn id="230" presetID="10" presetClass="exit" presetSubtype="0" fill="hold" grpId="1" nodeType="afterEffect">
                                  <p:stCondLst>
                                    <p:cond delay="0"/>
                                  </p:stCondLst>
                                  <p:childTnLst>
                                    <p:animEffect transition="out" filter="fade">
                                      <p:cBhvr>
                                        <p:cTn id="231" dur="500"/>
                                        <p:tgtEl>
                                          <p:spTgt spid="73"/>
                                        </p:tgtEl>
                                      </p:cBhvr>
                                    </p:animEffect>
                                    <p:set>
                                      <p:cBhvr>
                                        <p:cTn id="232" dur="1" fill="hold">
                                          <p:stCondLst>
                                            <p:cond delay="499"/>
                                          </p:stCondLst>
                                        </p:cTn>
                                        <p:tgtEl>
                                          <p:spTgt spid="73"/>
                                        </p:tgtEl>
                                        <p:attrNameLst>
                                          <p:attrName>style.visibility</p:attrName>
                                        </p:attrNameLst>
                                      </p:cBhvr>
                                      <p:to>
                                        <p:strVal val="hidden"/>
                                      </p:to>
                                    </p:set>
                                  </p:childTnLst>
                                </p:cTn>
                              </p:par>
                            </p:childTnLst>
                          </p:cTn>
                        </p:par>
                        <p:par>
                          <p:cTn id="233" fill="hold">
                            <p:stCondLst>
                              <p:cond delay="1000"/>
                            </p:stCondLst>
                            <p:childTnLst>
                              <p:par>
                                <p:cTn id="234" presetID="1" presetClass="entr" presetSubtype="0" fill="hold" grpId="0" nodeType="afterEffect">
                                  <p:stCondLst>
                                    <p:cond delay="0"/>
                                  </p:stCondLst>
                                  <p:childTnLst>
                                    <p:set>
                                      <p:cBhvr>
                                        <p:cTn id="235"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236" restart="whenNotActive" fill="hold" evtFilter="cancelBubble" nodeType="interactiveSeq">
                <p:stCondLst>
                  <p:cond evt="onClick" delay="0">
                    <p:tgtEl>
                      <p:spTgt spid="75"/>
                    </p:tgtEl>
                  </p:cond>
                </p:stCondLst>
                <p:endSync evt="end" delay="0">
                  <p:rtn val="all"/>
                </p:endSync>
                <p:childTnLst>
                  <p:par>
                    <p:cTn id="237" fill="hold">
                      <p:stCondLst>
                        <p:cond delay="0"/>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76"/>
                                        </p:tgtEl>
                                        <p:attrNameLst>
                                          <p:attrName>style.visibility</p:attrName>
                                        </p:attrNameLst>
                                      </p:cBhvr>
                                      <p:to>
                                        <p:strVal val="visible"/>
                                      </p:to>
                                    </p:set>
                                    <p:animEffect transition="in" filter="fade">
                                      <p:cBhvr>
                                        <p:cTn id="241" dur="500"/>
                                        <p:tgtEl>
                                          <p:spTgt spid="76"/>
                                        </p:tgtEl>
                                      </p:cBhvr>
                                    </p:animEffect>
                                  </p:childTnLst>
                                  <p:subTnLst>
                                    <p:audio>
                                      <p:cMediaNode>
                                        <p:cTn display="0" masterRel="sameClick">
                                          <p:stCondLst>
                                            <p:cond evt="begin" delay="0">
                                              <p:tn val="239"/>
                                            </p:cond>
                                          </p:stCondLst>
                                          <p:endCondLst>
                                            <p:cond evt="onStopAudio" delay="0">
                                              <p:tgtEl>
                                                <p:sldTgt/>
                                              </p:tgtEl>
                                            </p:cond>
                                          </p:endCondLst>
                                        </p:cTn>
                                        <p:tgtEl>
                                          <p:sndTgt r:embed="rId3" name="Ding.wav"/>
                                        </p:tgtEl>
                                      </p:cMediaNode>
                                    </p:audio>
                                  </p:subTnLst>
                                </p:cTn>
                              </p:par>
                            </p:childTnLst>
                          </p:cTn>
                        </p:par>
                        <p:par>
                          <p:cTn id="242" fill="hold">
                            <p:stCondLst>
                              <p:cond delay="500"/>
                            </p:stCondLst>
                            <p:childTnLst>
                              <p:par>
                                <p:cTn id="243" presetID="10" presetClass="exit" presetSubtype="0" fill="hold" grpId="1" nodeType="afterEffect">
                                  <p:stCondLst>
                                    <p:cond delay="0"/>
                                  </p:stCondLst>
                                  <p:childTnLst>
                                    <p:animEffect transition="out" filter="fade">
                                      <p:cBhvr>
                                        <p:cTn id="244" dur="500"/>
                                        <p:tgtEl>
                                          <p:spTgt spid="76"/>
                                        </p:tgtEl>
                                      </p:cBhvr>
                                    </p:animEffect>
                                    <p:set>
                                      <p:cBhvr>
                                        <p:cTn id="245" dur="1" fill="hold">
                                          <p:stCondLst>
                                            <p:cond delay="499"/>
                                          </p:stCondLst>
                                        </p:cTn>
                                        <p:tgtEl>
                                          <p:spTgt spid="76"/>
                                        </p:tgtEl>
                                        <p:attrNameLst>
                                          <p:attrName>style.visibility</p:attrName>
                                        </p:attrNameLst>
                                      </p:cBhvr>
                                      <p:to>
                                        <p:strVal val="hidden"/>
                                      </p:to>
                                    </p:set>
                                  </p:childTnLst>
                                </p:cTn>
                              </p:par>
                            </p:childTnLst>
                          </p:cTn>
                        </p:par>
                        <p:par>
                          <p:cTn id="246" fill="hold">
                            <p:stCondLst>
                              <p:cond delay="1000"/>
                            </p:stCondLst>
                            <p:childTnLst>
                              <p:par>
                                <p:cTn id="247" presetID="1" presetClass="entr" presetSubtype="0" fill="hold" grpId="0" nodeType="afterEffect">
                                  <p:stCondLst>
                                    <p:cond delay="0"/>
                                  </p:stCondLst>
                                  <p:childTnLst>
                                    <p:set>
                                      <p:cBhvr>
                                        <p:cTn id="248"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249" restart="whenNotActive" fill="hold" evtFilter="cancelBubble" nodeType="interactiveSeq">
                <p:stCondLst>
                  <p:cond evt="onClick" delay="0">
                    <p:tgtEl>
                      <p:spTgt spid="78"/>
                    </p:tgtEl>
                  </p:cond>
                </p:stCondLst>
                <p:endSync evt="end" delay="0">
                  <p:rtn val="all"/>
                </p:endSync>
                <p:childTnLst>
                  <p:par>
                    <p:cTn id="250" fill="hold">
                      <p:stCondLst>
                        <p:cond delay="0"/>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79"/>
                                        </p:tgtEl>
                                        <p:attrNameLst>
                                          <p:attrName>style.visibility</p:attrName>
                                        </p:attrNameLst>
                                      </p:cBhvr>
                                      <p:to>
                                        <p:strVal val="visible"/>
                                      </p:to>
                                    </p:set>
                                    <p:animEffect transition="in" filter="fade">
                                      <p:cBhvr>
                                        <p:cTn id="254" dur="500"/>
                                        <p:tgtEl>
                                          <p:spTgt spid="79"/>
                                        </p:tgtEl>
                                      </p:cBhvr>
                                    </p:animEffect>
                                  </p:childTnLst>
                                  <p:subTnLst>
                                    <p:audio>
                                      <p:cMediaNode>
                                        <p:cTn display="0" masterRel="sameClick">
                                          <p:stCondLst>
                                            <p:cond evt="begin" delay="0">
                                              <p:tn val="252"/>
                                            </p:cond>
                                          </p:stCondLst>
                                          <p:endCondLst>
                                            <p:cond evt="onStopAudio" delay="0">
                                              <p:tgtEl>
                                                <p:sldTgt/>
                                              </p:tgtEl>
                                            </p:cond>
                                          </p:endCondLst>
                                        </p:cTn>
                                        <p:tgtEl>
                                          <p:sndTgt r:embed="rId3" name="Ding.wav"/>
                                        </p:tgtEl>
                                      </p:cMediaNode>
                                    </p:audio>
                                  </p:subTnLst>
                                </p:cTn>
                              </p:par>
                            </p:childTnLst>
                          </p:cTn>
                        </p:par>
                        <p:par>
                          <p:cTn id="255" fill="hold">
                            <p:stCondLst>
                              <p:cond delay="500"/>
                            </p:stCondLst>
                            <p:childTnLst>
                              <p:par>
                                <p:cTn id="256" presetID="10" presetClass="exit" presetSubtype="0" fill="hold" grpId="1" nodeType="afterEffect">
                                  <p:stCondLst>
                                    <p:cond delay="0"/>
                                  </p:stCondLst>
                                  <p:childTnLst>
                                    <p:animEffect transition="out" filter="fade">
                                      <p:cBhvr>
                                        <p:cTn id="257" dur="500"/>
                                        <p:tgtEl>
                                          <p:spTgt spid="79"/>
                                        </p:tgtEl>
                                      </p:cBhvr>
                                    </p:animEffect>
                                    <p:set>
                                      <p:cBhvr>
                                        <p:cTn id="258" dur="1" fill="hold">
                                          <p:stCondLst>
                                            <p:cond delay="499"/>
                                          </p:stCondLst>
                                        </p:cTn>
                                        <p:tgtEl>
                                          <p:spTgt spid="79"/>
                                        </p:tgtEl>
                                        <p:attrNameLst>
                                          <p:attrName>style.visibility</p:attrName>
                                        </p:attrNameLst>
                                      </p:cBhvr>
                                      <p:to>
                                        <p:strVal val="hidden"/>
                                      </p:to>
                                    </p:set>
                                  </p:childTnLst>
                                </p:cTn>
                              </p:par>
                            </p:childTnLst>
                          </p:cTn>
                        </p:par>
                        <p:par>
                          <p:cTn id="259" fill="hold">
                            <p:stCondLst>
                              <p:cond delay="1000"/>
                            </p:stCondLst>
                            <p:childTnLst>
                              <p:par>
                                <p:cTn id="260" presetID="1" presetClass="entr" presetSubtype="0" fill="hold" grpId="0" nodeType="afterEffect">
                                  <p:stCondLst>
                                    <p:cond delay="0"/>
                                  </p:stCondLst>
                                  <p:childTnLst>
                                    <p:set>
                                      <p:cBhvr>
                                        <p:cTn id="26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262" restart="whenNotActive" fill="hold" evtFilter="cancelBubble" nodeType="interactiveSeq">
                <p:stCondLst>
                  <p:cond evt="onClick" delay="0">
                    <p:tgtEl>
                      <p:spTgt spid="81"/>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82"/>
                                        </p:tgtEl>
                                        <p:attrNameLst>
                                          <p:attrName>style.visibility</p:attrName>
                                        </p:attrNameLst>
                                      </p:cBhvr>
                                      <p:to>
                                        <p:strVal val="visible"/>
                                      </p:to>
                                    </p:set>
                                    <p:animEffect transition="in" filter="fade">
                                      <p:cBhvr>
                                        <p:cTn id="267" dur="500"/>
                                        <p:tgtEl>
                                          <p:spTgt spid="82"/>
                                        </p:tgtEl>
                                      </p:cBhvr>
                                    </p:animEffect>
                                  </p:childTnLst>
                                  <p:subTnLst>
                                    <p:audio>
                                      <p:cMediaNode>
                                        <p:cTn display="0" masterRel="sameClick">
                                          <p:stCondLst>
                                            <p:cond evt="begin" delay="0">
                                              <p:tn val="265"/>
                                            </p:cond>
                                          </p:stCondLst>
                                          <p:endCondLst>
                                            <p:cond evt="onStopAudio" delay="0">
                                              <p:tgtEl>
                                                <p:sldTgt/>
                                              </p:tgtEl>
                                            </p:cond>
                                          </p:endCondLst>
                                        </p:cTn>
                                        <p:tgtEl>
                                          <p:sndTgt r:embed="rId3" name="Ding.wav"/>
                                        </p:tgtEl>
                                      </p:cMediaNode>
                                    </p:audio>
                                  </p:subTnLst>
                                </p:cTn>
                              </p:par>
                            </p:childTnLst>
                          </p:cTn>
                        </p:par>
                        <p:par>
                          <p:cTn id="268" fill="hold">
                            <p:stCondLst>
                              <p:cond delay="500"/>
                            </p:stCondLst>
                            <p:childTnLst>
                              <p:par>
                                <p:cTn id="269" presetID="10" presetClass="exit" presetSubtype="0" fill="hold" grpId="1" nodeType="afterEffect">
                                  <p:stCondLst>
                                    <p:cond delay="0"/>
                                  </p:stCondLst>
                                  <p:childTnLst>
                                    <p:animEffect transition="out" filter="fade">
                                      <p:cBhvr>
                                        <p:cTn id="270" dur="500"/>
                                        <p:tgtEl>
                                          <p:spTgt spid="82"/>
                                        </p:tgtEl>
                                      </p:cBhvr>
                                    </p:animEffect>
                                    <p:set>
                                      <p:cBhvr>
                                        <p:cTn id="271" dur="1" fill="hold">
                                          <p:stCondLst>
                                            <p:cond delay="499"/>
                                          </p:stCondLst>
                                        </p:cTn>
                                        <p:tgtEl>
                                          <p:spTgt spid="82"/>
                                        </p:tgtEl>
                                        <p:attrNameLst>
                                          <p:attrName>style.visibility</p:attrName>
                                        </p:attrNameLst>
                                      </p:cBhvr>
                                      <p:to>
                                        <p:strVal val="hidden"/>
                                      </p:to>
                                    </p:set>
                                  </p:childTnLst>
                                </p:cTn>
                              </p:par>
                            </p:childTnLst>
                          </p:cTn>
                        </p:par>
                        <p:par>
                          <p:cTn id="272" fill="hold">
                            <p:stCondLst>
                              <p:cond delay="1000"/>
                            </p:stCondLst>
                            <p:childTnLst>
                              <p:par>
                                <p:cTn id="273" presetID="1" presetClass="entr" presetSubtype="0" fill="hold" grpId="0" nodeType="afterEffect">
                                  <p:stCondLst>
                                    <p:cond delay="0"/>
                                  </p:stCondLst>
                                  <p:childTnLst>
                                    <p:set>
                                      <p:cBhvr>
                                        <p:cTn id="274"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275" restart="whenNotActive" fill="hold" evtFilter="cancelBubble" nodeType="interactiveSeq">
                <p:stCondLst>
                  <p:cond evt="onClick" delay="0">
                    <p:tgtEl>
                      <p:spTgt spid="84"/>
                    </p:tgtEl>
                  </p:cond>
                </p:stCondLst>
                <p:endSync evt="end" delay="0">
                  <p:rtn val="all"/>
                </p:endSync>
                <p:childTnLst>
                  <p:par>
                    <p:cTn id="276" fill="hold">
                      <p:stCondLst>
                        <p:cond delay="0"/>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85"/>
                                        </p:tgtEl>
                                        <p:attrNameLst>
                                          <p:attrName>style.visibility</p:attrName>
                                        </p:attrNameLst>
                                      </p:cBhvr>
                                      <p:to>
                                        <p:strVal val="visible"/>
                                      </p:to>
                                    </p:set>
                                    <p:animEffect transition="in" filter="fade">
                                      <p:cBhvr>
                                        <p:cTn id="280" dur="500"/>
                                        <p:tgtEl>
                                          <p:spTgt spid="85"/>
                                        </p:tgtEl>
                                      </p:cBhvr>
                                    </p:animEffect>
                                  </p:childTnLst>
                                  <p:subTnLst>
                                    <p:audio>
                                      <p:cMediaNode>
                                        <p:cTn display="0" masterRel="sameClick">
                                          <p:stCondLst>
                                            <p:cond evt="begin" delay="0">
                                              <p:tn val="278"/>
                                            </p:cond>
                                          </p:stCondLst>
                                          <p:endCondLst>
                                            <p:cond evt="onStopAudio" delay="0">
                                              <p:tgtEl>
                                                <p:sldTgt/>
                                              </p:tgtEl>
                                            </p:cond>
                                          </p:endCondLst>
                                        </p:cTn>
                                        <p:tgtEl>
                                          <p:sndTgt r:embed="rId3" name="Ding.wav"/>
                                        </p:tgtEl>
                                      </p:cMediaNode>
                                    </p:audio>
                                  </p:subTnLst>
                                </p:cTn>
                              </p:par>
                            </p:childTnLst>
                          </p:cTn>
                        </p:par>
                        <p:par>
                          <p:cTn id="281" fill="hold">
                            <p:stCondLst>
                              <p:cond delay="500"/>
                            </p:stCondLst>
                            <p:childTnLst>
                              <p:par>
                                <p:cTn id="282" presetID="10" presetClass="exit" presetSubtype="0" fill="hold" grpId="1" nodeType="afterEffect">
                                  <p:stCondLst>
                                    <p:cond delay="0"/>
                                  </p:stCondLst>
                                  <p:childTnLst>
                                    <p:animEffect transition="out" filter="fade">
                                      <p:cBhvr>
                                        <p:cTn id="283" dur="500"/>
                                        <p:tgtEl>
                                          <p:spTgt spid="85"/>
                                        </p:tgtEl>
                                      </p:cBhvr>
                                    </p:animEffect>
                                    <p:set>
                                      <p:cBhvr>
                                        <p:cTn id="284" dur="1" fill="hold">
                                          <p:stCondLst>
                                            <p:cond delay="499"/>
                                          </p:stCondLst>
                                        </p:cTn>
                                        <p:tgtEl>
                                          <p:spTgt spid="85"/>
                                        </p:tgtEl>
                                        <p:attrNameLst>
                                          <p:attrName>style.visibility</p:attrName>
                                        </p:attrNameLst>
                                      </p:cBhvr>
                                      <p:to>
                                        <p:strVal val="hidden"/>
                                      </p:to>
                                    </p:set>
                                  </p:childTnLst>
                                </p:cTn>
                              </p:par>
                            </p:childTnLst>
                          </p:cTn>
                        </p:par>
                        <p:par>
                          <p:cTn id="285" fill="hold">
                            <p:stCondLst>
                              <p:cond delay="1000"/>
                            </p:stCondLst>
                            <p:childTnLst>
                              <p:par>
                                <p:cTn id="286" presetID="1" presetClass="entr" presetSubtype="0" fill="hold" grpId="0" nodeType="afterEffect">
                                  <p:stCondLst>
                                    <p:cond delay="0"/>
                                  </p:stCondLst>
                                  <p:childTnLst>
                                    <p:set>
                                      <p:cBhvr>
                                        <p:cTn id="287"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288" restart="whenNotActive" fill="hold" evtFilter="cancelBubble" nodeType="interactiveSeq">
                <p:stCondLst>
                  <p:cond evt="onClick" delay="0">
                    <p:tgtEl>
                      <p:spTgt spid="87"/>
                    </p:tgtEl>
                  </p:cond>
                </p:stCondLst>
                <p:endSync evt="end" delay="0">
                  <p:rtn val="all"/>
                </p:endSync>
                <p:childTnLst>
                  <p:par>
                    <p:cTn id="289" fill="hold">
                      <p:stCondLst>
                        <p:cond delay="0"/>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88"/>
                                        </p:tgtEl>
                                        <p:attrNameLst>
                                          <p:attrName>style.visibility</p:attrName>
                                        </p:attrNameLst>
                                      </p:cBhvr>
                                      <p:to>
                                        <p:strVal val="visible"/>
                                      </p:to>
                                    </p:set>
                                    <p:animEffect transition="in" filter="fade">
                                      <p:cBhvr>
                                        <p:cTn id="293" dur="500"/>
                                        <p:tgtEl>
                                          <p:spTgt spid="88"/>
                                        </p:tgtEl>
                                      </p:cBhvr>
                                    </p:animEffect>
                                  </p:childTnLst>
                                  <p:subTnLst>
                                    <p:audio>
                                      <p:cMediaNode>
                                        <p:cTn display="0" masterRel="sameClick">
                                          <p:stCondLst>
                                            <p:cond evt="begin" delay="0">
                                              <p:tn val="291"/>
                                            </p:cond>
                                          </p:stCondLst>
                                          <p:endCondLst>
                                            <p:cond evt="onStopAudio" delay="0">
                                              <p:tgtEl>
                                                <p:sldTgt/>
                                              </p:tgtEl>
                                            </p:cond>
                                          </p:endCondLst>
                                        </p:cTn>
                                        <p:tgtEl>
                                          <p:sndTgt r:embed="rId3" name="Ding.wav"/>
                                        </p:tgtEl>
                                      </p:cMediaNode>
                                    </p:audio>
                                  </p:subTnLst>
                                </p:cTn>
                              </p:par>
                            </p:childTnLst>
                          </p:cTn>
                        </p:par>
                        <p:par>
                          <p:cTn id="294" fill="hold">
                            <p:stCondLst>
                              <p:cond delay="500"/>
                            </p:stCondLst>
                            <p:childTnLst>
                              <p:par>
                                <p:cTn id="295" presetID="10" presetClass="exit" presetSubtype="0" fill="hold" grpId="1" nodeType="afterEffect">
                                  <p:stCondLst>
                                    <p:cond delay="0"/>
                                  </p:stCondLst>
                                  <p:childTnLst>
                                    <p:animEffect transition="out" filter="fade">
                                      <p:cBhvr>
                                        <p:cTn id="296" dur="500"/>
                                        <p:tgtEl>
                                          <p:spTgt spid="88"/>
                                        </p:tgtEl>
                                      </p:cBhvr>
                                    </p:animEffect>
                                    <p:set>
                                      <p:cBhvr>
                                        <p:cTn id="297" dur="1" fill="hold">
                                          <p:stCondLst>
                                            <p:cond delay="499"/>
                                          </p:stCondLst>
                                        </p:cTn>
                                        <p:tgtEl>
                                          <p:spTgt spid="88"/>
                                        </p:tgtEl>
                                        <p:attrNameLst>
                                          <p:attrName>style.visibility</p:attrName>
                                        </p:attrNameLst>
                                      </p:cBhvr>
                                      <p:to>
                                        <p:strVal val="hidden"/>
                                      </p:to>
                                    </p:set>
                                  </p:childTnLst>
                                </p:cTn>
                              </p:par>
                            </p:childTnLst>
                          </p:cTn>
                        </p:par>
                        <p:par>
                          <p:cTn id="298" fill="hold">
                            <p:stCondLst>
                              <p:cond delay="1000"/>
                            </p:stCondLst>
                            <p:childTnLst>
                              <p:par>
                                <p:cTn id="299" presetID="1" presetClass="entr" presetSubtype="0" fill="hold" grpId="0" nodeType="afterEffect">
                                  <p:stCondLst>
                                    <p:cond delay="0"/>
                                  </p:stCondLst>
                                  <p:childTnLst>
                                    <p:set>
                                      <p:cBhvr>
                                        <p:cTn id="300" dur="1" fill="hold">
                                          <p:stCondLst>
                                            <p:cond delay="0"/>
                                          </p:stCondLst>
                                        </p:cTn>
                                        <p:tgtEl>
                                          <p:spTgt spid="89"/>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301" restart="whenNotActive" fill="hold" evtFilter="cancelBubble" nodeType="interactiveSeq">
                <p:stCondLst>
                  <p:cond evt="onClick" delay="0">
                    <p:tgtEl>
                      <p:spTgt spid="90"/>
                    </p:tgtEl>
                  </p:cond>
                </p:stCondLst>
                <p:endSync evt="end" delay="0">
                  <p:rtn val="all"/>
                </p:endSync>
                <p:childTnLst>
                  <p:par>
                    <p:cTn id="302" fill="hold">
                      <p:stCondLst>
                        <p:cond delay="0"/>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91"/>
                                        </p:tgtEl>
                                        <p:attrNameLst>
                                          <p:attrName>style.visibility</p:attrName>
                                        </p:attrNameLst>
                                      </p:cBhvr>
                                      <p:to>
                                        <p:strVal val="visible"/>
                                      </p:to>
                                    </p:set>
                                    <p:animEffect transition="in" filter="fade">
                                      <p:cBhvr>
                                        <p:cTn id="306" dur="500"/>
                                        <p:tgtEl>
                                          <p:spTgt spid="91"/>
                                        </p:tgtEl>
                                      </p:cBhvr>
                                    </p:animEffect>
                                  </p:childTnLst>
                                  <p:subTnLst>
                                    <p:audio>
                                      <p:cMediaNode>
                                        <p:cTn display="0" masterRel="sameClick">
                                          <p:stCondLst>
                                            <p:cond evt="begin" delay="0">
                                              <p:tn val="304"/>
                                            </p:cond>
                                          </p:stCondLst>
                                          <p:endCondLst>
                                            <p:cond evt="onStopAudio" delay="0">
                                              <p:tgtEl>
                                                <p:sldTgt/>
                                              </p:tgtEl>
                                            </p:cond>
                                          </p:endCondLst>
                                        </p:cTn>
                                        <p:tgtEl>
                                          <p:sndTgt r:embed="rId3" name="Ding.wav"/>
                                        </p:tgtEl>
                                      </p:cMediaNode>
                                    </p:audio>
                                  </p:subTnLst>
                                </p:cTn>
                              </p:par>
                            </p:childTnLst>
                          </p:cTn>
                        </p:par>
                        <p:par>
                          <p:cTn id="307" fill="hold">
                            <p:stCondLst>
                              <p:cond delay="500"/>
                            </p:stCondLst>
                            <p:childTnLst>
                              <p:par>
                                <p:cTn id="308" presetID="10" presetClass="exit" presetSubtype="0" fill="hold" grpId="1" nodeType="afterEffect">
                                  <p:stCondLst>
                                    <p:cond delay="0"/>
                                  </p:stCondLst>
                                  <p:childTnLst>
                                    <p:animEffect transition="out" filter="fade">
                                      <p:cBhvr>
                                        <p:cTn id="309" dur="500"/>
                                        <p:tgtEl>
                                          <p:spTgt spid="91"/>
                                        </p:tgtEl>
                                      </p:cBhvr>
                                    </p:animEffect>
                                    <p:set>
                                      <p:cBhvr>
                                        <p:cTn id="310" dur="1" fill="hold">
                                          <p:stCondLst>
                                            <p:cond delay="499"/>
                                          </p:stCondLst>
                                        </p:cTn>
                                        <p:tgtEl>
                                          <p:spTgt spid="91"/>
                                        </p:tgtEl>
                                        <p:attrNameLst>
                                          <p:attrName>style.visibility</p:attrName>
                                        </p:attrNameLst>
                                      </p:cBhvr>
                                      <p:to>
                                        <p:strVal val="hidden"/>
                                      </p:to>
                                    </p:set>
                                  </p:childTnLst>
                                </p:cTn>
                              </p:par>
                            </p:childTnLst>
                          </p:cTn>
                        </p:par>
                        <p:par>
                          <p:cTn id="311" fill="hold">
                            <p:stCondLst>
                              <p:cond delay="1000"/>
                            </p:stCondLst>
                            <p:childTnLst>
                              <p:par>
                                <p:cTn id="312" presetID="1" presetClass="entr" presetSubtype="0" fill="hold" grpId="0" nodeType="afterEffect">
                                  <p:stCondLst>
                                    <p:cond delay="0"/>
                                  </p:stCondLst>
                                  <p:childTnLst>
                                    <p:set>
                                      <p:cBhvr>
                                        <p:cTn id="313"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0"/>
                  </p:tgtEl>
                </p:cond>
              </p:nextCondLst>
            </p:seq>
            <p:seq concurrent="1" nextAc="seek">
              <p:cTn id="314" restart="whenNotActive" fill="hold" evtFilter="cancelBubble" nodeType="interactiveSeq">
                <p:stCondLst>
                  <p:cond evt="onClick" delay="0">
                    <p:tgtEl>
                      <p:spTgt spid="93"/>
                    </p:tgtEl>
                  </p:cond>
                </p:stCondLst>
                <p:endSync evt="end" delay="0">
                  <p:rtn val="all"/>
                </p:endSync>
                <p:childTnLst>
                  <p:par>
                    <p:cTn id="315" fill="hold">
                      <p:stCondLst>
                        <p:cond delay="0"/>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94"/>
                                        </p:tgtEl>
                                        <p:attrNameLst>
                                          <p:attrName>style.visibility</p:attrName>
                                        </p:attrNameLst>
                                      </p:cBhvr>
                                      <p:to>
                                        <p:strVal val="visible"/>
                                      </p:to>
                                    </p:set>
                                    <p:animEffect transition="in" filter="fade">
                                      <p:cBhvr>
                                        <p:cTn id="319" dur="500"/>
                                        <p:tgtEl>
                                          <p:spTgt spid="94"/>
                                        </p:tgtEl>
                                      </p:cBhvr>
                                    </p:animEffect>
                                  </p:childTnLst>
                                  <p:subTnLst>
                                    <p:audio>
                                      <p:cMediaNode>
                                        <p:cTn display="0" masterRel="sameClick">
                                          <p:stCondLst>
                                            <p:cond evt="begin" delay="0">
                                              <p:tn val="317"/>
                                            </p:cond>
                                          </p:stCondLst>
                                          <p:endCondLst>
                                            <p:cond evt="onStopAudio" delay="0">
                                              <p:tgtEl>
                                                <p:sldTgt/>
                                              </p:tgtEl>
                                            </p:cond>
                                          </p:endCondLst>
                                        </p:cTn>
                                        <p:tgtEl>
                                          <p:sndTgt r:embed="rId3" name="Ding.wav"/>
                                        </p:tgtEl>
                                      </p:cMediaNode>
                                    </p:audio>
                                  </p:subTnLst>
                                </p:cTn>
                              </p:par>
                            </p:childTnLst>
                          </p:cTn>
                        </p:par>
                        <p:par>
                          <p:cTn id="320" fill="hold">
                            <p:stCondLst>
                              <p:cond delay="500"/>
                            </p:stCondLst>
                            <p:childTnLst>
                              <p:par>
                                <p:cTn id="321" presetID="10" presetClass="exit" presetSubtype="0" fill="hold" grpId="1" nodeType="afterEffect">
                                  <p:stCondLst>
                                    <p:cond delay="0"/>
                                  </p:stCondLst>
                                  <p:childTnLst>
                                    <p:animEffect transition="out" filter="fade">
                                      <p:cBhvr>
                                        <p:cTn id="322" dur="500"/>
                                        <p:tgtEl>
                                          <p:spTgt spid="94"/>
                                        </p:tgtEl>
                                      </p:cBhvr>
                                    </p:animEffect>
                                    <p:set>
                                      <p:cBhvr>
                                        <p:cTn id="323" dur="1" fill="hold">
                                          <p:stCondLst>
                                            <p:cond delay="499"/>
                                          </p:stCondLst>
                                        </p:cTn>
                                        <p:tgtEl>
                                          <p:spTgt spid="94"/>
                                        </p:tgtEl>
                                        <p:attrNameLst>
                                          <p:attrName>style.visibility</p:attrName>
                                        </p:attrNameLst>
                                      </p:cBhvr>
                                      <p:to>
                                        <p:strVal val="hidden"/>
                                      </p:to>
                                    </p:set>
                                  </p:childTnLst>
                                </p:cTn>
                              </p:par>
                            </p:childTnLst>
                          </p:cTn>
                        </p:par>
                        <p:par>
                          <p:cTn id="324" fill="hold">
                            <p:stCondLst>
                              <p:cond delay="1000"/>
                            </p:stCondLst>
                            <p:childTnLst>
                              <p:par>
                                <p:cTn id="325" presetID="1" presetClass="entr" presetSubtype="0" fill="hold" grpId="0" nodeType="afterEffect">
                                  <p:stCondLst>
                                    <p:cond delay="0"/>
                                  </p:stCondLst>
                                  <p:childTnLst>
                                    <p:set>
                                      <p:cBhvr>
                                        <p:cTn id="326" dur="1" fill="hold">
                                          <p:stCondLst>
                                            <p:cond delay="0"/>
                                          </p:stCondLst>
                                        </p:cTn>
                                        <p:tgtEl>
                                          <p:spTgt spid="95"/>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327" restart="whenNotActive" fill="hold" evtFilter="cancelBubble" nodeType="interactiveSeq">
                <p:stCondLst>
                  <p:cond evt="onClick" delay="0">
                    <p:tgtEl>
                      <p:spTgt spid="96"/>
                    </p:tgtEl>
                  </p:cond>
                </p:stCondLst>
                <p:endSync evt="end" delay="0">
                  <p:rtn val="all"/>
                </p:endSync>
                <p:childTnLst>
                  <p:par>
                    <p:cTn id="328" fill="hold">
                      <p:stCondLst>
                        <p:cond delay="0"/>
                      </p:stCondLst>
                      <p:childTnLst>
                        <p:par>
                          <p:cTn id="329" fill="hold">
                            <p:stCondLst>
                              <p:cond delay="0"/>
                            </p:stCondLst>
                            <p:childTnLst>
                              <p:par>
                                <p:cTn id="330" presetID="10" presetClass="entr" presetSubtype="0" fill="hold" grpId="0" nodeType="clickEffect">
                                  <p:stCondLst>
                                    <p:cond delay="0"/>
                                  </p:stCondLst>
                                  <p:childTnLst>
                                    <p:set>
                                      <p:cBhvr>
                                        <p:cTn id="331" dur="1" fill="hold">
                                          <p:stCondLst>
                                            <p:cond delay="0"/>
                                          </p:stCondLst>
                                        </p:cTn>
                                        <p:tgtEl>
                                          <p:spTgt spid="97"/>
                                        </p:tgtEl>
                                        <p:attrNameLst>
                                          <p:attrName>style.visibility</p:attrName>
                                        </p:attrNameLst>
                                      </p:cBhvr>
                                      <p:to>
                                        <p:strVal val="visible"/>
                                      </p:to>
                                    </p:set>
                                    <p:animEffect transition="in" filter="fade">
                                      <p:cBhvr>
                                        <p:cTn id="332" dur="500"/>
                                        <p:tgtEl>
                                          <p:spTgt spid="97"/>
                                        </p:tgtEl>
                                      </p:cBhvr>
                                    </p:animEffect>
                                  </p:childTnLst>
                                  <p:subTnLst>
                                    <p:audio>
                                      <p:cMediaNode>
                                        <p:cTn display="0" masterRel="sameClick">
                                          <p:stCondLst>
                                            <p:cond evt="begin" delay="0">
                                              <p:tn val="330"/>
                                            </p:cond>
                                          </p:stCondLst>
                                          <p:endCondLst>
                                            <p:cond evt="onStopAudio" delay="0">
                                              <p:tgtEl>
                                                <p:sldTgt/>
                                              </p:tgtEl>
                                            </p:cond>
                                          </p:endCondLst>
                                        </p:cTn>
                                        <p:tgtEl>
                                          <p:sndTgt r:embed="rId3" name="Ding.wav"/>
                                        </p:tgtEl>
                                      </p:cMediaNode>
                                    </p:audio>
                                  </p:subTnLst>
                                </p:cTn>
                              </p:par>
                            </p:childTnLst>
                          </p:cTn>
                        </p:par>
                        <p:par>
                          <p:cTn id="333" fill="hold">
                            <p:stCondLst>
                              <p:cond delay="500"/>
                            </p:stCondLst>
                            <p:childTnLst>
                              <p:par>
                                <p:cTn id="334" presetID="10" presetClass="exit" presetSubtype="0" fill="hold" grpId="1" nodeType="afterEffect">
                                  <p:stCondLst>
                                    <p:cond delay="0"/>
                                  </p:stCondLst>
                                  <p:childTnLst>
                                    <p:animEffect transition="out" filter="fade">
                                      <p:cBhvr>
                                        <p:cTn id="335" dur="500"/>
                                        <p:tgtEl>
                                          <p:spTgt spid="97"/>
                                        </p:tgtEl>
                                      </p:cBhvr>
                                    </p:animEffect>
                                    <p:set>
                                      <p:cBhvr>
                                        <p:cTn id="336" dur="1" fill="hold">
                                          <p:stCondLst>
                                            <p:cond delay="499"/>
                                          </p:stCondLst>
                                        </p:cTn>
                                        <p:tgtEl>
                                          <p:spTgt spid="97"/>
                                        </p:tgtEl>
                                        <p:attrNameLst>
                                          <p:attrName>style.visibility</p:attrName>
                                        </p:attrNameLst>
                                      </p:cBhvr>
                                      <p:to>
                                        <p:strVal val="hidden"/>
                                      </p:to>
                                    </p:set>
                                  </p:childTnLst>
                                </p:cTn>
                              </p:par>
                            </p:childTnLst>
                          </p:cTn>
                        </p:par>
                        <p:par>
                          <p:cTn id="337" fill="hold">
                            <p:stCondLst>
                              <p:cond delay="1000"/>
                            </p:stCondLst>
                            <p:childTnLst>
                              <p:par>
                                <p:cTn id="338" presetID="1" presetClass="entr" presetSubtype="0" fill="hold" grpId="0" nodeType="afterEffect">
                                  <p:stCondLst>
                                    <p:cond delay="0"/>
                                  </p:stCondLst>
                                  <p:childTnLst>
                                    <p:set>
                                      <p:cBhvr>
                                        <p:cTn id="339"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seq concurrent="1" nextAc="seek">
              <p:cTn id="340" restart="whenNotActive" fill="hold" evtFilter="cancelBubble" nodeType="interactiveSeq">
                <p:stCondLst>
                  <p:cond evt="onClick" delay="0">
                    <p:tgtEl>
                      <p:spTgt spid="99"/>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00"/>
                                        </p:tgtEl>
                                        <p:attrNameLst>
                                          <p:attrName>style.visibility</p:attrName>
                                        </p:attrNameLst>
                                      </p:cBhvr>
                                      <p:to>
                                        <p:strVal val="visible"/>
                                      </p:to>
                                    </p:set>
                                    <p:animEffect transition="in" filter="fade">
                                      <p:cBhvr>
                                        <p:cTn id="345" dur="500"/>
                                        <p:tgtEl>
                                          <p:spTgt spid="100"/>
                                        </p:tgtEl>
                                      </p:cBhvr>
                                    </p:animEffect>
                                  </p:childTnLst>
                                  <p:subTnLst>
                                    <p:audio>
                                      <p:cMediaNode>
                                        <p:cTn display="0" masterRel="sameClick">
                                          <p:stCondLst>
                                            <p:cond evt="begin" delay="0">
                                              <p:tn val="343"/>
                                            </p:cond>
                                          </p:stCondLst>
                                          <p:endCondLst>
                                            <p:cond evt="onStopAudio" delay="0">
                                              <p:tgtEl>
                                                <p:sldTgt/>
                                              </p:tgtEl>
                                            </p:cond>
                                          </p:endCondLst>
                                        </p:cTn>
                                        <p:tgtEl>
                                          <p:sndTgt r:embed="rId3" name="Ding.wav"/>
                                        </p:tgtEl>
                                      </p:cMediaNode>
                                    </p:audio>
                                  </p:subTnLst>
                                </p:cTn>
                              </p:par>
                            </p:childTnLst>
                          </p:cTn>
                        </p:par>
                        <p:par>
                          <p:cTn id="346" fill="hold">
                            <p:stCondLst>
                              <p:cond delay="500"/>
                            </p:stCondLst>
                            <p:childTnLst>
                              <p:par>
                                <p:cTn id="347" presetID="10" presetClass="exit" presetSubtype="0" fill="hold" grpId="1" nodeType="afterEffect">
                                  <p:stCondLst>
                                    <p:cond delay="0"/>
                                  </p:stCondLst>
                                  <p:childTnLst>
                                    <p:animEffect transition="out" filter="fade">
                                      <p:cBhvr>
                                        <p:cTn id="348" dur="500"/>
                                        <p:tgtEl>
                                          <p:spTgt spid="100"/>
                                        </p:tgtEl>
                                      </p:cBhvr>
                                    </p:animEffect>
                                    <p:set>
                                      <p:cBhvr>
                                        <p:cTn id="349" dur="1" fill="hold">
                                          <p:stCondLst>
                                            <p:cond delay="499"/>
                                          </p:stCondLst>
                                        </p:cTn>
                                        <p:tgtEl>
                                          <p:spTgt spid="100"/>
                                        </p:tgtEl>
                                        <p:attrNameLst>
                                          <p:attrName>style.visibility</p:attrName>
                                        </p:attrNameLst>
                                      </p:cBhvr>
                                      <p:to>
                                        <p:strVal val="hidden"/>
                                      </p:to>
                                    </p:set>
                                  </p:childTnLst>
                                </p:cTn>
                              </p:par>
                            </p:childTnLst>
                          </p:cTn>
                        </p:par>
                        <p:par>
                          <p:cTn id="350" fill="hold">
                            <p:stCondLst>
                              <p:cond delay="1000"/>
                            </p:stCondLst>
                            <p:childTnLst>
                              <p:par>
                                <p:cTn id="351" presetID="1" presetClass="entr" presetSubtype="0" fill="hold" grpId="0" nodeType="afterEffect">
                                  <p:stCondLst>
                                    <p:cond delay="0"/>
                                  </p:stCondLst>
                                  <p:childTnLst>
                                    <p:set>
                                      <p:cBhvr>
                                        <p:cTn id="352"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353" restart="whenNotActive" fill="hold" evtFilter="cancelBubble" nodeType="interactiveSeq">
                <p:stCondLst>
                  <p:cond evt="onClick" delay="0">
                    <p:tgtEl>
                      <p:spTgt spid="102"/>
                    </p:tgtEl>
                  </p:cond>
                </p:stCondLst>
                <p:endSync evt="end" delay="0">
                  <p:rtn val="all"/>
                </p:endSync>
                <p:childTnLst>
                  <p:par>
                    <p:cTn id="354" fill="hold">
                      <p:stCondLst>
                        <p:cond delay="0"/>
                      </p:stCondLst>
                      <p:childTnLst>
                        <p:par>
                          <p:cTn id="355" fill="hold">
                            <p:stCondLst>
                              <p:cond delay="0"/>
                            </p:stCondLst>
                            <p:childTnLst>
                              <p:par>
                                <p:cTn id="356" presetID="10" presetClass="entr" presetSubtype="0" fill="hold" grpId="0" nodeType="clickEffect">
                                  <p:stCondLst>
                                    <p:cond delay="0"/>
                                  </p:stCondLst>
                                  <p:childTnLst>
                                    <p:set>
                                      <p:cBhvr>
                                        <p:cTn id="357" dur="1" fill="hold">
                                          <p:stCondLst>
                                            <p:cond delay="0"/>
                                          </p:stCondLst>
                                        </p:cTn>
                                        <p:tgtEl>
                                          <p:spTgt spid="103"/>
                                        </p:tgtEl>
                                        <p:attrNameLst>
                                          <p:attrName>style.visibility</p:attrName>
                                        </p:attrNameLst>
                                      </p:cBhvr>
                                      <p:to>
                                        <p:strVal val="visible"/>
                                      </p:to>
                                    </p:set>
                                    <p:animEffect transition="in" filter="fade">
                                      <p:cBhvr>
                                        <p:cTn id="358" dur="500"/>
                                        <p:tgtEl>
                                          <p:spTgt spid="103"/>
                                        </p:tgtEl>
                                      </p:cBhvr>
                                    </p:animEffect>
                                  </p:childTnLst>
                                  <p:subTnLst>
                                    <p:audio>
                                      <p:cMediaNode>
                                        <p:cTn display="0" masterRel="sameClick">
                                          <p:stCondLst>
                                            <p:cond evt="begin" delay="0">
                                              <p:tn val="356"/>
                                            </p:cond>
                                          </p:stCondLst>
                                          <p:endCondLst>
                                            <p:cond evt="onStopAudio" delay="0">
                                              <p:tgtEl>
                                                <p:sldTgt/>
                                              </p:tgtEl>
                                            </p:cond>
                                          </p:endCondLst>
                                        </p:cTn>
                                        <p:tgtEl>
                                          <p:sndTgt r:embed="rId3" name="Ding.wav"/>
                                        </p:tgtEl>
                                      </p:cMediaNode>
                                    </p:audio>
                                  </p:subTnLst>
                                </p:cTn>
                              </p:par>
                            </p:childTnLst>
                          </p:cTn>
                        </p:par>
                        <p:par>
                          <p:cTn id="359" fill="hold">
                            <p:stCondLst>
                              <p:cond delay="500"/>
                            </p:stCondLst>
                            <p:childTnLst>
                              <p:par>
                                <p:cTn id="360" presetID="10" presetClass="exit" presetSubtype="0" fill="hold" grpId="1" nodeType="afterEffect">
                                  <p:stCondLst>
                                    <p:cond delay="0"/>
                                  </p:stCondLst>
                                  <p:childTnLst>
                                    <p:animEffect transition="out" filter="fade">
                                      <p:cBhvr>
                                        <p:cTn id="361" dur="500"/>
                                        <p:tgtEl>
                                          <p:spTgt spid="103"/>
                                        </p:tgtEl>
                                      </p:cBhvr>
                                    </p:animEffect>
                                    <p:set>
                                      <p:cBhvr>
                                        <p:cTn id="362" dur="1" fill="hold">
                                          <p:stCondLst>
                                            <p:cond delay="499"/>
                                          </p:stCondLst>
                                        </p:cTn>
                                        <p:tgtEl>
                                          <p:spTgt spid="103"/>
                                        </p:tgtEl>
                                        <p:attrNameLst>
                                          <p:attrName>style.visibility</p:attrName>
                                        </p:attrNameLst>
                                      </p:cBhvr>
                                      <p:to>
                                        <p:strVal val="hidden"/>
                                      </p:to>
                                    </p:set>
                                  </p:childTnLst>
                                </p:cTn>
                              </p:par>
                            </p:childTnLst>
                          </p:cTn>
                        </p:par>
                        <p:par>
                          <p:cTn id="363" fill="hold">
                            <p:stCondLst>
                              <p:cond delay="1000"/>
                            </p:stCondLst>
                            <p:childTnLst>
                              <p:par>
                                <p:cTn id="364" presetID="1" presetClass="entr" presetSubtype="0" fill="hold" grpId="0" nodeType="afterEffect">
                                  <p:stCondLst>
                                    <p:cond delay="0"/>
                                  </p:stCondLst>
                                  <p:childTnLst>
                                    <p:set>
                                      <p:cBhvr>
                                        <p:cTn id="365"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66" restart="whenNotActive" fill="hold" evtFilter="cancelBubble" nodeType="interactiveSeq">
                <p:stCondLst>
                  <p:cond evt="onClick" delay="0">
                    <p:tgtEl>
                      <p:spTgt spid="105"/>
                    </p:tgtEl>
                  </p:cond>
                </p:stCondLst>
                <p:endSync evt="end" delay="0">
                  <p:rtn val="all"/>
                </p:endSync>
                <p:childTnLst>
                  <p:par>
                    <p:cTn id="367" fill="hold">
                      <p:stCondLst>
                        <p:cond delay="0"/>
                      </p:stCondLst>
                      <p:childTnLst>
                        <p:par>
                          <p:cTn id="368" fill="hold">
                            <p:stCondLst>
                              <p:cond delay="0"/>
                            </p:stCondLst>
                            <p:childTnLst>
                              <p:par>
                                <p:cTn id="369" presetID="10" presetClass="entr" presetSubtype="0" fill="hold" grpId="0" nodeType="clickEffect">
                                  <p:stCondLst>
                                    <p:cond delay="0"/>
                                  </p:stCondLst>
                                  <p:childTnLst>
                                    <p:set>
                                      <p:cBhvr>
                                        <p:cTn id="370" dur="1" fill="hold">
                                          <p:stCondLst>
                                            <p:cond delay="0"/>
                                          </p:stCondLst>
                                        </p:cTn>
                                        <p:tgtEl>
                                          <p:spTgt spid="106"/>
                                        </p:tgtEl>
                                        <p:attrNameLst>
                                          <p:attrName>style.visibility</p:attrName>
                                        </p:attrNameLst>
                                      </p:cBhvr>
                                      <p:to>
                                        <p:strVal val="visible"/>
                                      </p:to>
                                    </p:set>
                                    <p:animEffect transition="in" filter="fade">
                                      <p:cBhvr>
                                        <p:cTn id="371" dur="500"/>
                                        <p:tgtEl>
                                          <p:spTgt spid="106"/>
                                        </p:tgtEl>
                                      </p:cBhvr>
                                    </p:animEffect>
                                  </p:childTnLst>
                                  <p:subTnLst>
                                    <p:audio>
                                      <p:cMediaNode>
                                        <p:cTn display="0" masterRel="sameClick">
                                          <p:stCondLst>
                                            <p:cond evt="begin" delay="0">
                                              <p:tn val="369"/>
                                            </p:cond>
                                          </p:stCondLst>
                                          <p:endCondLst>
                                            <p:cond evt="onStopAudio" delay="0">
                                              <p:tgtEl>
                                                <p:sldTgt/>
                                              </p:tgtEl>
                                            </p:cond>
                                          </p:endCondLst>
                                        </p:cTn>
                                        <p:tgtEl>
                                          <p:sndTgt r:embed="rId3" name="Ding.wav"/>
                                        </p:tgtEl>
                                      </p:cMediaNode>
                                    </p:audio>
                                  </p:subTnLst>
                                </p:cTn>
                              </p:par>
                            </p:childTnLst>
                          </p:cTn>
                        </p:par>
                        <p:par>
                          <p:cTn id="372" fill="hold">
                            <p:stCondLst>
                              <p:cond delay="500"/>
                            </p:stCondLst>
                            <p:childTnLst>
                              <p:par>
                                <p:cTn id="373" presetID="10" presetClass="exit" presetSubtype="0" fill="hold" grpId="1" nodeType="afterEffect">
                                  <p:stCondLst>
                                    <p:cond delay="0"/>
                                  </p:stCondLst>
                                  <p:childTnLst>
                                    <p:animEffect transition="out" filter="fade">
                                      <p:cBhvr>
                                        <p:cTn id="374" dur="500"/>
                                        <p:tgtEl>
                                          <p:spTgt spid="106"/>
                                        </p:tgtEl>
                                      </p:cBhvr>
                                    </p:animEffect>
                                    <p:set>
                                      <p:cBhvr>
                                        <p:cTn id="375" dur="1" fill="hold">
                                          <p:stCondLst>
                                            <p:cond delay="499"/>
                                          </p:stCondLst>
                                        </p:cTn>
                                        <p:tgtEl>
                                          <p:spTgt spid="106"/>
                                        </p:tgtEl>
                                        <p:attrNameLst>
                                          <p:attrName>style.visibility</p:attrName>
                                        </p:attrNameLst>
                                      </p:cBhvr>
                                      <p:to>
                                        <p:strVal val="hidden"/>
                                      </p:to>
                                    </p:set>
                                  </p:childTnLst>
                                </p:cTn>
                              </p:par>
                            </p:childTnLst>
                          </p:cTn>
                        </p:par>
                        <p:par>
                          <p:cTn id="376" fill="hold">
                            <p:stCondLst>
                              <p:cond delay="1000"/>
                            </p:stCondLst>
                            <p:childTnLst>
                              <p:par>
                                <p:cTn id="377" presetID="1" presetClass="entr" presetSubtype="0" fill="hold" grpId="0" nodeType="afterEffect">
                                  <p:stCondLst>
                                    <p:cond delay="0"/>
                                  </p:stCondLst>
                                  <p:childTnLst>
                                    <p:set>
                                      <p:cBhvr>
                                        <p:cTn id="378"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379" restart="whenNotActive" fill="hold" evtFilter="cancelBubble" nodeType="interactiveSeq">
                <p:stCondLst>
                  <p:cond evt="onClick" delay="0">
                    <p:tgtEl>
                      <p:spTgt spid="108"/>
                    </p:tgtEl>
                  </p:cond>
                </p:stCondLst>
                <p:endSync evt="end" delay="0">
                  <p:rtn val="all"/>
                </p:endSync>
                <p:childTnLst>
                  <p:par>
                    <p:cTn id="380" fill="hold">
                      <p:stCondLst>
                        <p:cond delay="0"/>
                      </p:stCondLst>
                      <p:childTnLst>
                        <p:par>
                          <p:cTn id="381" fill="hold">
                            <p:stCondLst>
                              <p:cond delay="0"/>
                            </p:stCondLst>
                            <p:childTnLst>
                              <p:par>
                                <p:cTn id="382" presetID="10" presetClass="entr" presetSubtype="0" fill="hold" grpId="0" nodeType="clickEffect">
                                  <p:stCondLst>
                                    <p:cond delay="0"/>
                                  </p:stCondLst>
                                  <p:childTnLst>
                                    <p:set>
                                      <p:cBhvr>
                                        <p:cTn id="383" dur="1" fill="hold">
                                          <p:stCondLst>
                                            <p:cond delay="0"/>
                                          </p:stCondLst>
                                        </p:cTn>
                                        <p:tgtEl>
                                          <p:spTgt spid="109"/>
                                        </p:tgtEl>
                                        <p:attrNameLst>
                                          <p:attrName>style.visibility</p:attrName>
                                        </p:attrNameLst>
                                      </p:cBhvr>
                                      <p:to>
                                        <p:strVal val="visible"/>
                                      </p:to>
                                    </p:set>
                                    <p:animEffect transition="in" filter="fade">
                                      <p:cBhvr>
                                        <p:cTn id="384" dur="500"/>
                                        <p:tgtEl>
                                          <p:spTgt spid="109"/>
                                        </p:tgtEl>
                                      </p:cBhvr>
                                    </p:animEffect>
                                  </p:childTnLst>
                                  <p:subTnLst>
                                    <p:audio>
                                      <p:cMediaNode>
                                        <p:cTn display="0" masterRel="sameClick">
                                          <p:stCondLst>
                                            <p:cond evt="begin" delay="0">
                                              <p:tn val="382"/>
                                            </p:cond>
                                          </p:stCondLst>
                                          <p:endCondLst>
                                            <p:cond evt="onStopAudio" delay="0">
                                              <p:tgtEl>
                                                <p:sldTgt/>
                                              </p:tgtEl>
                                            </p:cond>
                                          </p:endCondLst>
                                        </p:cTn>
                                        <p:tgtEl>
                                          <p:sndTgt r:embed="rId3" name="Ding.wav"/>
                                        </p:tgtEl>
                                      </p:cMediaNode>
                                    </p:audio>
                                  </p:subTnLst>
                                </p:cTn>
                              </p:par>
                            </p:childTnLst>
                          </p:cTn>
                        </p:par>
                        <p:par>
                          <p:cTn id="385" fill="hold">
                            <p:stCondLst>
                              <p:cond delay="500"/>
                            </p:stCondLst>
                            <p:childTnLst>
                              <p:par>
                                <p:cTn id="386" presetID="10" presetClass="exit" presetSubtype="0" fill="hold" grpId="1" nodeType="afterEffect">
                                  <p:stCondLst>
                                    <p:cond delay="0"/>
                                  </p:stCondLst>
                                  <p:childTnLst>
                                    <p:animEffect transition="out" filter="fade">
                                      <p:cBhvr>
                                        <p:cTn id="387" dur="500"/>
                                        <p:tgtEl>
                                          <p:spTgt spid="109"/>
                                        </p:tgtEl>
                                      </p:cBhvr>
                                    </p:animEffect>
                                    <p:set>
                                      <p:cBhvr>
                                        <p:cTn id="388" dur="1" fill="hold">
                                          <p:stCondLst>
                                            <p:cond delay="499"/>
                                          </p:stCondLst>
                                        </p:cTn>
                                        <p:tgtEl>
                                          <p:spTgt spid="109"/>
                                        </p:tgtEl>
                                        <p:attrNameLst>
                                          <p:attrName>style.visibility</p:attrName>
                                        </p:attrNameLst>
                                      </p:cBhvr>
                                      <p:to>
                                        <p:strVal val="hidden"/>
                                      </p:to>
                                    </p:set>
                                  </p:childTnLst>
                                </p:cTn>
                              </p:par>
                            </p:childTnLst>
                          </p:cTn>
                        </p:par>
                        <p:par>
                          <p:cTn id="389" fill="hold">
                            <p:stCondLst>
                              <p:cond delay="1000"/>
                            </p:stCondLst>
                            <p:childTnLst>
                              <p:par>
                                <p:cTn id="390" presetID="1" presetClass="entr" presetSubtype="0" fill="hold" grpId="0" nodeType="afterEffect">
                                  <p:stCondLst>
                                    <p:cond delay="0"/>
                                  </p:stCondLst>
                                  <p:childTnLst>
                                    <p:set>
                                      <p:cBhvr>
                                        <p:cTn id="391"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392" restart="whenNotActive" fill="hold" evtFilter="cancelBubble" nodeType="interactiveSeq">
                <p:stCondLst>
                  <p:cond evt="onClick" delay="0">
                    <p:tgtEl>
                      <p:spTgt spid="111"/>
                    </p:tgtEl>
                  </p:cond>
                </p:stCondLst>
                <p:endSync evt="end" delay="0">
                  <p:rtn val="all"/>
                </p:endSync>
                <p:childTnLst>
                  <p:par>
                    <p:cTn id="393" fill="hold">
                      <p:stCondLst>
                        <p:cond delay="0"/>
                      </p:stCondLst>
                      <p:childTnLst>
                        <p:par>
                          <p:cTn id="394" fill="hold">
                            <p:stCondLst>
                              <p:cond delay="0"/>
                            </p:stCondLst>
                            <p:childTnLst>
                              <p:par>
                                <p:cTn id="395" presetID="10" presetClass="entr" presetSubtype="0" fill="hold" grpId="0" nodeType="clickEffect">
                                  <p:stCondLst>
                                    <p:cond delay="0"/>
                                  </p:stCondLst>
                                  <p:childTnLst>
                                    <p:set>
                                      <p:cBhvr>
                                        <p:cTn id="396" dur="1" fill="hold">
                                          <p:stCondLst>
                                            <p:cond delay="0"/>
                                          </p:stCondLst>
                                        </p:cTn>
                                        <p:tgtEl>
                                          <p:spTgt spid="112"/>
                                        </p:tgtEl>
                                        <p:attrNameLst>
                                          <p:attrName>style.visibility</p:attrName>
                                        </p:attrNameLst>
                                      </p:cBhvr>
                                      <p:to>
                                        <p:strVal val="visible"/>
                                      </p:to>
                                    </p:set>
                                    <p:animEffect transition="in" filter="fade">
                                      <p:cBhvr>
                                        <p:cTn id="397" dur="500"/>
                                        <p:tgtEl>
                                          <p:spTgt spid="112"/>
                                        </p:tgtEl>
                                      </p:cBhvr>
                                    </p:animEffect>
                                  </p:childTnLst>
                                  <p:subTnLst>
                                    <p:audio>
                                      <p:cMediaNode>
                                        <p:cTn display="0" masterRel="sameClick">
                                          <p:stCondLst>
                                            <p:cond evt="begin" delay="0">
                                              <p:tn val="395"/>
                                            </p:cond>
                                          </p:stCondLst>
                                          <p:endCondLst>
                                            <p:cond evt="onStopAudio" delay="0">
                                              <p:tgtEl>
                                                <p:sldTgt/>
                                              </p:tgtEl>
                                            </p:cond>
                                          </p:endCondLst>
                                        </p:cTn>
                                        <p:tgtEl>
                                          <p:sndTgt r:embed="rId3" name="Ding.wav"/>
                                        </p:tgtEl>
                                      </p:cMediaNode>
                                    </p:audio>
                                  </p:subTnLst>
                                </p:cTn>
                              </p:par>
                            </p:childTnLst>
                          </p:cTn>
                        </p:par>
                        <p:par>
                          <p:cTn id="398" fill="hold">
                            <p:stCondLst>
                              <p:cond delay="500"/>
                            </p:stCondLst>
                            <p:childTnLst>
                              <p:par>
                                <p:cTn id="399" presetID="10" presetClass="exit" presetSubtype="0" fill="hold" grpId="1" nodeType="afterEffect">
                                  <p:stCondLst>
                                    <p:cond delay="0"/>
                                  </p:stCondLst>
                                  <p:childTnLst>
                                    <p:animEffect transition="out" filter="fade">
                                      <p:cBhvr>
                                        <p:cTn id="400" dur="500"/>
                                        <p:tgtEl>
                                          <p:spTgt spid="112"/>
                                        </p:tgtEl>
                                      </p:cBhvr>
                                    </p:animEffect>
                                    <p:set>
                                      <p:cBhvr>
                                        <p:cTn id="401" dur="1" fill="hold">
                                          <p:stCondLst>
                                            <p:cond delay="499"/>
                                          </p:stCondLst>
                                        </p:cTn>
                                        <p:tgtEl>
                                          <p:spTgt spid="112"/>
                                        </p:tgtEl>
                                        <p:attrNameLst>
                                          <p:attrName>style.visibility</p:attrName>
                                        </p:attrNameLst>
                                      </p:cBhvr>
                                      <p:to>
                                        <p:strVal val="hidden"/>
                                      </p:to>
                                    </p:set>
                                  </p:childTnLst>
                                </p:cTn>
                              </p:par>
                            </p:childTnLst>
                          </p:cTn>
                        </p:par>
                        <p:par>
                          <p:cTn id="402" fill="hold">
                            <p:stCondLst>
                              <p:cond delay="1000"/>
                            </p:stCondLst>
                            <p:childTnLst>
                              <p:par>
                                <p:cTn id="403" presetID="1" presetClass="entr" presetSubtype="0" fill="hold" grpId="0" nodeType="afterEffect">
                                  <p:stCondLst>
                                    <p:cond delay="0"/>
                                  </p:stCondLst>
                                  <p:childTnLst>
                                    <p:set>
                                      <p:cBhvr>
                                        <p:cTn id="404" dur="1" fill="hold">
                                          <p:stCondLst>
                                            <p:cond delay="0"/>
                                          </p:stCondLst>
                                        </p:cTn>
                                        <p:tgtEl>
                                          <p:spTgt spid="113"/>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405" restart="whenNotActive" fill="hold" evtFilter="cancelBubble" nodeType="interactiveSeq">
                <p:stCondLst>
                  <p:cond evt="onClick" delay="0">
                    <p:tgtEl>
                      <p:spTgt spid="114"/>
                    </p:tgtEl>
                  </p:cond>
                </p:stCondLst>
                <p:endSync evt="end" delay="0">
                  <p:rtn val="all"/>
                </p:endSync>
                <p:childTnLst>
                  <p:par>
                    <p:cTn id="406" fill="hold">
                      <p:stCondLst>
                        <p:cond delay="0"/>
                      </p:stCondLst>
                      <p:childTnLst>
                        <p:par>
                          <p:cTn id="407" fill="hold">
                            <p:stCondLst>
                              <p:cond delay="0"/>
                            </p:stCondLst>
                            <p:childTnLst>
                              <p:par>
                                <p:cTn id="408" presetID="10" presetClass="entr" presetSubtype="0" fill="hold" grpId="0" nodeType="clickEffect">
                                  <p:stCondLst>
                                    <p:cond delay="0"/>
                                  </p:stCondLst>
                                  <p:childTnLst>
                                    <p:set>
                                      <p:cBhvr>
                                        <p:cTn id="409" dur="1" fill="hold">
                                          <p:stCondLst>
                                            <p:cond delay="0"/>
                                          </p:stCondLst>
                                        </p:cTn>
                                        <p:tgtEl>
                                          <p:spTgt spid="115"/>
                                        </p:tgtEl>
                                        <p:attrNameLst>
                                          <p:attrName>style.visibility</p:attrName>
                                        </p:attrNameLst>
                                      </p:cBhvr>
                                      <p:to>
                                        <p:strVal val="visible"/>
                                      </p:to>
                                    </p:set>
                                    <p:animEffect transition="in" filter="fade">
                                      <p:cBhvr>
                                        <p:cTn id="410" dur="500"/>
                                        <p:tgtEl>
                                          <p:spTgt spid="115"/>
                                        </p:tgtEl>
                                      </p:cBhvr>
                                    </p:animEffect>
                                  </p:childTnLst>
                                  <p:subTnLst>
                                    <p:audio>
                                      <p:cMediaNode>
                                        <p:cTn display="0" masterRel="sameClick">
                                          <p:stCondLst>
                                            <p:cond evt="begin" delay="0">
                                              <p:tn val="408"/>
                                            </p:cond>
                                          </p:stCondLst>
                                          <p:endCondLst>
                                            <p:cond evt="onStopAudio" delay="0">
                                              <p:tgtEl>
                                                <p:sldTgt/>
                                              </p:tgtEl>
                                            </p:cond>
                                          </p:endCondLst>
                                        </p:cTn>
                                        <p:tgtEl>
                                          <p:sndTgt r:embed="rId3" name="Ding.wav"/>
                                        </p:tgtEl>
                                      </p:cMediaNode>
                                    </p:audio>
                                  </p:subTnLst>
                                </p:cTn>
                              </p:par>
                            </p:childTnLst>
                          </p:cTn>
                        </p:par>
                        <p:par>
                          <p:cTn id="411" fill="hold">
                            <p:stCondLst>
                              <p:cond delay="500"/>
                            </p:stCondLst>
                            <p:childTnLst>
                              <p:par>
                                <p:cTn id="412" presetID="10" presetClass="exit" presetSubtype="0" fill="hold" grpId="1" nodeType="afterEffect">
                                  <p:stCondLst>
                                    <p:cond delay="0"/>
                                  </p:stCondLst>
                                  <p:childTnLst>
                                    <p:animEffect transition="out" filter="fade">
                                      <p:cBhvr>
                                        <p:cTn id="413" dur="500"/>
                                        <p:tgtEl>
                                          <p:spTgt spid="115"/>
                                        </p:tgtEl>
                                      </p:cBhvr>
                                    </p:animEffect>
                                    <p:set>
                                      <p:cBhvr>
                                        <p:cTn id="414" dur="1" fill="hold">
                                          <p:stCondLst>
                                            <p:cond delay="499"/>
                                          </p:stCondLst>
                                        </p:cTn>
                                        <p:tgtEl>
                                          <p:spTgt spid="115"/>
                                        </p:tgtEl>
                                        <p:attrNameLst>
                                          <p:attrName>style.visibility</p:attrName>
                                        </p:attrNameLst>
                                      </p:cBhvr>
                                      <p:to>
                                        <p:strVal val="hidden"/>
                                      </p:to>
                                    </p:set>
                                  </p:childTnLst>
                                </p:cTn>
                              </p:par>
                            </p:childTnLst>
                          </p:cTn>
                        </p:par>
                        <p:par>
                          <p:cTn id="415" fill="hold">
                            <p:stCondLst>
                              <p:cond delay="1000"/>
                            </p:stCondLst>
                            <p:childTnLst>
                              <p:par>
                                <p:cTn id="416" presetID="1" presetClass="entr" presetSubtype="0" fill="hold" grpId="0" nodeType="afterEffect">
                                  <p:stCondLst>
                                    <p:cond delay="0"/>
                                  </p:stCondLst>
                                  <p:childTnLst>
                                    <p:set>
                                      <p:cBhvr>
                                        <p:cTn id="417"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14"/>
                  </p:tgtEl>
                </p:cond>
              </p:nextCondLst>
            </p:seq>
            <p:seq concurrent="1" nextAc="seek">
              <p:cTn id="418" restart="whenNotActive" fill="hold" evtFilter="cancelBubble" nodeType="interactiveSeq">
                <p:stCondLst>
                  <p:cond evt="onClick" delay="0">
                    <p:tgtEl>
                      <p:spTgt spid="117"/>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clickEffect">
                                  <p:stCondLst>
                                    <p:cond delay="0"/>
                                  </p:stCondLst>
                                  <p:childTnLst>
                                    <p:set>
                                      <p:cBhvr>
                                        <p:cTn id="422" dur="1" fill="hold">
                                          <p:stCondLst>
                                            <p:cond delay="0"/>
                                          </p:stCondLst>
                                        </p:cTn>
                                        <p:tgtEl>
                                          <p:spTgt spid="118"/>
                                        </p:tgtEl>
                                        <p:attrNameLst>
                                          <p:attrName>style.visibility</p:attrName>
                                        </p:attrNameLst>
                                      </p:cBhvr>
                                      <p:to>
                                        <p:strVal val="visible"/>
                                      </p:to>
                                    </p:set>
                                    <p:animEffect transition="in" filter="fade">
                                      <p:cBhvr>
                                        <p:cTn id="423" dur="500"/>
                                        <p:tgtEl>
                                          <p:spTgt spid="118"/>
                                        </p:tgtEl>
                                      </p:cBhvr>
                                    </p:animEffect>
                                  </p:childTnLst>
                                  <p:subTnLst>
                                    <p:audio>
                                      <p:cMediaNode>
                                        <p:cTn display="0" masterRel="sameClick">
                                          <p:stCondLst>
                                            <p:cond evt="begin" delay="0">
                                              <p:tn val="421"/>
                                            </p:cond>
                                          </p:stCondLst>
                                          <p:endCondLst>
                                            <p:cond evt="onStopAudio" delay="0">
                                              <p:tgtEl>
                                                <p:sldTgt/>
                                              </p:tgtEl>
                                            </p:cond>
                                          </p:endCondLst>
                                        </p:cTn>
                                        <p:tgtEl>
                                          <p:sndTgt r:embed="rId3" name="Ding.wav"/>
                                        </p:tgtEl>
                                      </p:cMediaNode>
                                    </p:audio>
                                  </p:subTnLst>
                                </p:cTn>
                              </p:par>
                            </p:childTnLst>
                          </p:cTn>
                        </p:par>
                        <p:par>
                          <p:cTn id="424" fill="hold">
                            <p:stCondLst>
                              <p:cond delay="500"/>
                            </p:stCondLst>
                            <p:childTnLst>
                              <p:par>
                                <p:cTn id="425" presetID="10" presetClass="exit" presetSubtype="0" fill="hold" grpId="1" nodeType="afterEffect">
                                  <p:stCondLst>
                                    <p:cond delay="0"/>
                                  </p:stCondLst>
                                  <p:childTnLst>
                                    <p:animEffect transition="out" filter="fade">
                                      <p:cBhvr>
                                        <p:cTn id="426" dur="500"/>
                                        <p:tgtEl>
                                          <p:spTgt spid="118"/>
                                        </p:tgtEl>
                                      </p:cBhvr>
                                    </p:animEffect>
                                    <p:set>
                                      <p:cBhvr>
                                        <p:cTn id="427" dur="1" fill="hold">
                                          <p:stCondLst>
                                            <p:cond delay="499"/>
                                          </p:stCondLst>
                                        </p:cTn>
                                        <p:tgtEl>
                                          <p:spTgt spid="118"/>
                                        </p:tgtEl>
                                        <p:attrNameLst>
                                          <p:attrName>style.visibility</p:attrName>
                                        </p:attrNameLst>
                                      </p:cBhvr>
                                      <p:to>
                                        <p:strVal val="hidden"/>
                                      </p:to>
                                    </p:set>
                                  </p:childTnLst>
                                </p:cTn>
                              </p:par>
                            </p:childTnLst>
                          </p:cTn>
                        </p:par>
                        <p:par>
                          <p:cTn id="428" fill="hold">
                            <p:stCondLst>
                              <p:cond delay="1000"/>
                            </p:stCondLst>
                            <p:childTnLst>
                              <p:par>
                                <p:cTn id="429" presetID="1" presetClass="entr" presetSubtype="0" fill="hold" grpId="0" nodeType="afterEffect">
                                  <p:stCondLst>
                                    <p:cond delay="0"/>
                                  </p:stCondLst>
                                  <p:childTnLst>
                                    <p:set>
                                      <p:cBhvr>
                                        <p:cTn id="430"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17"/>
                  </p:tgtEl>
                </p:cond>
              </p:nextCondLst>
            </p:seq>
            <p:seq concurrent="1" nextAc="seek">
              <p:cTn id="431" restart="whenNotActive" fill="hold" evtFilter="cancelBubble" nodeType="interactiveSeq">
                <p:stCondLst>
                  <p:cond evt="onClick" delay="0">
                    <p:tgtEl>
                      <p:spTgt spid="120"/>
                    </p:tgtEl>
                  </p:cond>
                </p:stCondLst>
                <p:endSync evt="end" delay="0">
                  <p:rtn val="all"/>
                </p:endSync>
                <p:childTnLst>
                  <p:par>
                    <p:cTn id="432" fill="hold">
                      <p:stCondLst>
                        <p:cond delay="0"/>
                      </p:stCondLst>
                      <p:childTnLst>
                        <p:par>
                          <p:cTn id="433" fill="hold">
                            <p:stCondLst>
                              <p:cond delay="0"/>
                            </p:stCondLst>
                            <p:childTnLst>
                              <p:par>
                                <p:cTn id="434" presetID="10" presetClass="entr" presetSubtype="0" fill="hold" grpId="0" nodeType="clickEffect">
                                  <p:stCondLst>
                                    <p:cond delay="0"/>
                                  </p:stCondLst>
                                  <p:childTnLst>
                                    <p:set>
                                      <p:cBhvr>
                                        <p:cTn id="435" dur="1" fill="hold">
                                          <p:stCondLst>
                                            <p:cond delay="0"/>
                                          </p:stCondLst>
                                        </p:cTn>
                                        <p:tgtEl>
                                          <p:spTgt spid="121"/>
                                        </p:tgtEl>
                                        <p:attrNameLst>
                                          <p:attrName>style.visibility</p:attrName>
                                        </p:attrNameLst>
                                      </p:cBhvr>
                                      <p:to>
                                        <p:strVal val="visible"/>
                                      </p:to>
                                    </p:set>
                                    <p:animEffect transition="in" filter="fade">
                                      <p:cBhvr>
                                        <p:cTn id="436" dur="500"/>
                                        <p:tgtEl>
                                          <p:spTgt spid="121"/>
                                        </p:tgtEl>
                                      </p:cBhvr>
                                    </p:animEffect>
                                  </p:childTnLst>
                                  <p:subTnLst>
                                    <p:audio>
                                      <p:cMediaNode>
                                        <p:cTn display="0" masterRel="sameClick">
                                          <p:stCondLst>
                                            <p:cond evt="begin" delay="0">
                                              <p:tn val="434"/>
                                            </p:cond>
                                          </p:stCondLst>
                                          <p:endCondLst>
                                            <p:cond evt="onStopAudio" delay="0">
                                              <p:tgtEl>
                                                <p:sldTgt/>
                                              </p:tgtEl>
                                            </p:cond>
                                          </p:endCondLst>
                                        </p:cTn>
                                        <p:tgtEl>
                                          <p:sndTgt r:embed="rId3" name="Ding.wav"/>
                                        </p:tgtEl>
                                      </p:cMediaNode>
                                    </p:audio>
                                  </p:subTnLst>
                                </p:cTn>
                              </p:par>
                            </p:childTnLst>
                          </p:cTn>
                        </p:par>
                        <p:par>
                          <p:cTn id="437" fill="hold">
                            <p:stCondLst>
                              <p:cond delay="500"/>
                            </p:stCondLst>
                            <p:childTnLst>
                              <p:par>
                                <p:cTn id="438" presetID="10" presetClass="exit" presetSubtype="0" fill="hold" grpId="1" nodeType="afterEffect">
                                  <p:stCondLst>
                                    <p:cond delay="0"/>
                                  </p:stCondLst>
                                  <p:childTnLst>
                                    <p:animEffect transition="out" filter="fade">
                                      <p:cBhvr>
                                        <p:cTn id="439" dur="500"/>
                                        <p:tgtEl>
                                          <p:spTgt spid="121"/>
                                        </p:tgtEl>
                                      </p:cBhvr>
                                    </p:animEffect>
                                    <p:set>
                                      <p:cBhvr>
                                        <p:cTn id="440" dur="1" fill="hold">
                                          <p:stCondLst>
                                            <p:cond delay="499"/>
                                          </p:stCondLst>
                                        </p:cTn>
                                        <p:tgtEl>
                                          <p:spTgt spid="121"/>
                                        </p:tgtEl>
                                        <p:attrNameLst>
                                          <p:attrName>style.visibility</p:attrName>
                                        </p:attrNameLst>
                                      </p:cBhvr>
                                      <p:to>
                                        <p:strVal val="hidden"/>
                                      </p:to>
                                    </p:set>
                                  </p:childTnLst>
                                </p:cTn>
                              </p:par>
                            </p:childTnLst>
                          </p:cTn>
                        </p:par>
                        <p:par>
                          <p:cTn id="441" fill="hold">
                            <p:stCondLst>
                              <p:cond delay="1000"/>
                            </p:stCondLst>
                            <p:childTnLst>
                              <p:par>
                                <p:cTn id="442" presetID="1" presetClass="entr" presetSubtype="0" fill="hold" grpId="0" nodeType="afterEffect">
                                  <p:stCondLst>
                                    <p:cond delay="0"/>
                                  </p:stCondLst>
                                  <p:childTnLst>
                                    <p:set>
                                      <p:cBhvr>
                                        <p:cTn id="443" dur="1" fill="hold">
                                          <p:stCondLst>
                                            <p:cond delay="0"/>
                                          </p:stCondLst>
                                        </p:cTn>
                                        <p:tgtEl>
                                          <p:spTgt spid="122"/>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seq concurrent="1" nextAc="seek">
              <p:cTn id="444" restart="whenNotActive" fill="hold" evtFilter="cancelBubble" nodeType="interactiveSeq">
                <p:stCondLst>
                  <p:cond evt="onClick" delay="0">
                    <p:tgtEl>
                      <p:spTgt spid="123"/>
                    </p:tgtEl>
                  </p:cond>
                </p:stCondLst>
                <p:endSync evt="end" delay="0">
                  <p:rtn val="all"/>
                </p:endSync>
                <p:childTnLst>
                  <p:par>
                    <p:cTn id="445" fill="hold">
                      <p:stCondLst>
                        <p:cond delay="0"/>
                      </p:stCondLst>
                      <p:childTnLst>
                        <p:par>
                          <p:cTn id="446" fill="hold">
                            <p:stCondLst>
                              <p:cond delay="0"/>
                            </p:stCondLst>
                            <p:childTnLst>
                              <p:par>
                                <p:cTn id="447" presetID="10" presetClass="entr" presetSubtype="0" fill="hold" grpId="0" nodeType="clickEffect">
                                  <p:stCondLst>
                                    <p:cond delay="0"/>
                                  </p:stCondLst>
                                  <p:childTnLst>
                                    <p:set>
                                      <p:cBhvr>
                                        <p:cTn id="448" dur="1" fill="hold">
                                          <p:stCondLst>
                                            <p:cond delay="0"/>
                                          </p:stCondLst>
                                        </p:cTn>
                                        <p:tgtEl>
                                          <p:spTgt spid="124"/>
                                        </p:tgtEl>
                                        <p:attrNameLst>
                                          <p:attrName>style.visibility</p:attrName>
                                        </p:attrNameLst>
                                      </p:cBhvr>
                                      <p:to>
                                        <p:strVal val="visible"/>
                                      </p:to>
                                    </p:set>
                                    <p:animEffect transition="in" filter="fade">
                                      <p:cBhvr>
                                        <p:cTn id="449" dur="500"/>
                                        <p:tgtEl>
                                          <p:spTgt spid="124"/>
                                        </p:tgtEl>
                                      </p:cBhvr>
                                    </p:animEffect>
                                  </p:childTnLst>
                                  <p:subTnLst>
                                    <p:audio>
                                      <p:cMediaNode>
                                        <p:cTn display="0" masterRel="sameClick">
                                          <p:stCondLst>
                                            <p:cond evt="begin" delay="0">
                                              <p:tn val="447"/>
                                            </p:cond>
                                          </p:stCondLst>
                                          <p:endCondLst>
                                            <p:cond evt="onStopAudio" delay="0">
                                              <p:tgtEl>
                                                <p:sldTgt/>
                                              </p:tgtEl>
                                            </p:cond>
                                          </p:endCondLst>
                                        </p:cTn>
                                        <p:tgtEl>
                                          <p:sndTgt r:embed="rId3" name="Ding.wav"/>
                                        </p:tgtEl>
                                      </p:cMediaNode>
                                    </p:audio>
                                  </p:subTnLst>
                                </p:cTn>
                              </p:par>
                            </p:childTnLst>
                          </p:cTn>
                        </p:par>
                        <p:par>
                          <p:cTn id="450" fill="hold">
                            <p:stCondLst>
                              <p:cond delay="500"/>
                            </p:stCondLst>
                            <p:childTnLst>
                              <p:par>
                                <p:cTn id="451" presetID="10" presetClass="exit" presetSubtype="0" fill="hold" grpId="1" nodeType="afterEffect">
                                  <p:stCondLst>
                                    <p:cond delay="0"/>
                                  </p:stCondLst>
                                  <p:childTnLst>
                                    <p:animEffect transition="out" filter="fade">
                                      <p:cBhvr>
                                        <p:cTn id="452" dur="500"/>
                                        <p:tgtEl>
                                          <p:spTgt spid="124"/>
                                        </p:tgtEl>
                                      </p:cBhvr>
                                    </p:animEffect>
                                    <p:set>
                                      <p:cBhvr>
                                        <p:cTn id="453" dur="1" fill="hold">
                                          <p:stCondLst>
                                            <p:cond delay="499"/>
                                          </p:stCondLst>
                                        </p:cTn>
                                        <p:tgtEl>
                                          <p:spTgt spid="124"/>
                                        </p:tgtEl>
                                        <p:attrNameLst>
                                          <p:attrName>style.visibility</p:attrName>
                                        </p:attrNameLst>
                                      </p:cBhvr>
                                      <p:to>
                                        <p:strVal val="hidden"/>
                                      </p:to>
                                    </p:set>
                                  </p:childTnLst>
                                </p:cTn>
                              </p:par>
                            </p:childTnLst>
                          </p:cTn>
                        </p:par>
                        <p:par>
                          <p:cTn id="454" fill="hold">
                            <p:stCondLst>
                              <p:cond delay="1000"/>
                            </p:stCondLst>
                            <p:childTnLst>
                              <p:par>
                                <p:cTn id="455" presetID="1" presetClass="entr" presetSubtype="0" fill="hold" grpId="0" nodeType="afterEffect">
                                  <p:stCondLst>
                                    <p:cond delay="0"/>
                                  </p:stCondLst>
                                  <p:childTnLst>
                                    <p:set>
                                      <p:cBhvr>
                                        <p:cTn id="456" dur="1" fill="hold">
                                          <p:stCondLst>
                                            <p:cond delay="0"/>
                                          </p:stCondLst>
                                        </p:cTn>
                                        <p:tgtEl>
                                          <p:spTgt spid="125"/>
                                        </p:tgtEl>
                                        <p:attrNameLst>
                                          <p:attrName>style.visibility</p:attrName>
                                        </p:attrNameLst>
                                      </p:cBhvr>
                                      <p:to>
                                        <p:strVal val="visible"/>
                                      </p:to>
                                    </p:set>
                                  </p:childTnLst>
                                </p:cTn>
                              </p:par>
                            </p:childTnLst>
                          </p:cTn>
                        </p:par>
                      </p:childTnLst>
                    </p:cTn>
                  </p:par>
                </p:childTnLst>
              </p:cTn>
              <p:nextCondLst>
                <p:cond evt="onClick" delay="0">
                  <p:tgtEl>
                    <p:spTgt spid="123"/>
                  </p:tgtEl>
                </p:cond>
              </p:nextCondLst>
            </p:seq>
            <p:seq concurrent="1" nextAc="seek">
              <p:cTn id="457" restart="whenNotActive" fill="hold" evtFilter="cancelBubble" nodeType="interactiveSeq">
                <p:stCondLst>
                  <p:cond evt="onClick" delay="0">
                    <p:tgtEl>
                      <p:spTgt spid="126"/>
                    </p:tgtEl>
                  </p:cond>
                </p:stCondLst>
                <p:endSync evt="end" delay="0">
                  <p:rtn val="all"/>
                </p:endSync>
                <p:childTnLst>
                  <p:par>
                    <p:cTn id="458" fill="hold">
                      <p:stCondLst>
                        <p:cond delay="0"/>
                      </p:stCondLst>
                      <p:childTnLst>
                        <p:par>
                          <p:cTn id="459" fill="hold">
                            <p:stCondLst>
                              <p:cond delay="0"/>
                            </p:stCondLst>
                            <p:childTnLst>
                              <p:par>
                                <p:cTn id="460" presetID="10" presetClass="entr" presetSubtype="0" fill="hold" grpId="0" nodeType="clickEffect">
                                  <p:stCondLst>
                                    <p:cond delay="0"/>
                                  </p:stCondLst>
                                  <p:childTnLst>
                                    <p:set>
                                      <p:cBhvr>
                                        <p:cTn id="461" dur="1" fill="hold">
                                          <p:stCondLst>
                                            <p:cond delay="0"/>
                                          </p:stCondLst>
                                        </p:cTn>
                                        <p:tgtEl>
                                          <p:spTgt spid="127"/>
                                        </p:tgtEl>
                                        <p:attrNameLst>
                                          <p:attrName>style.visibility</p:attrName>
                                        </p:attrNameLst>
                                      </p:cBhvr>
                                      <p:to>
                                        <p:strVal val="visible"/>
                                      </p:to>
                                    </p:set>
                                    <p:animEffect transition="in" filter="fade">
                                      <p:cBhvr>
                                        <p:cTn id="462" dur="500"/>
                                        <p:tgtEl>
                                          <p:spTgt spid="127"/>
                                        </p:tgtEl>
                                      </p:cBhvr>
                                    </p:animEffect>
                                  </p:childTnLst>
                                  <p:subTnLst>
                                    <p:audio>
                                      <p:cMediaNode>
                                        <p:cTn display="0" masterRel="sameClick">
                                          <p:stCondLst>
                                            <p:cond evt="begin" delay="0">
                                              <p:tn val="460"/>
                                            </p:cond>
                                          </p:stCondLst>
                                          <p:endCondLst>
                                            <p:cond evt="onStopAudio" delay="0">
                                              <p:tgtEl>
                                                <p:sldTgt/>
                                              </p:tgtEl>
                                            </p:cond>
                                          </p:endCondLst>
                                        </p:cTn>
                                        <p:tgtEl>
                                          <p:sndTgt r:embed="rId3" name="Ding.wav"/>
                                        </p:tgtEl>
                                      </p:cMediaNode>
                                    </p:audio>
                                  </p:subTnLst>
                                </p:cTn>
                              </p:par>
                            </p:childTnLst>
                          </p:cTn>
                        </p:par>
                        <p:par>
                          <p:cTn id="463" fill="hold">
                            <p:stCondLst>
                              <p:cond delay="500"/>
                            </p:stCondLst>
                            <p:childTnLst>
                              <p:par>
                                <p:cTn id="464" presetID="10" presetClass="exit" presetSubtype="0" fill="hold" grpId="1" nodeType="afterEffect">
                                  <p:stCondLst>
                                    <p:cond delay="0"/>
                                  </p:stCondLst>
                                  <p:childTnLst>
                                    <p:animEffect transition="out" filter="fade">
                                      <p:cBhvr>
                                        <p:cTn id="465" dur="500"/>
                                        <p:tgtEl>
                                          <p:spTgt spid="127"/>
                                        </p:tgtEl>
                                      </p:cBhvr>
                                    </p:animEffect>
                                    <p:set>
                                      <p:cBhvr>
                                        <p:cTn id="466" dur="1" fill="hold">
                                          <p:stCondLst>
                                            <p:cond delay="499"/>
                                          </p:stCondLst>
                                        </p:cTn>
                                        <p:tgtEl>
                                          <p:spTgt spid="127"/>
                                        </p:tgtEl>
                                        <p:attrNameLst>
                                          <p:attrName>style.visibility</p:attrName>
                                        </p:attrNameLst>
                                      </p:cBhvr>
                                      <p:to>
                                        <p:strVal val="hidden"/>
                                      </p:to>
                                    </p:set>
                                  </p:childTnLst>
                                </p:cTn>
                              </p:par>
                            </p:childTnLst>
                          </p:cTn>
                        </p:par>
                        <p:par>
                          <p:cTn id="467" fill="hold">
                            <p:stCondLst>
                              <p:cond delay="1000"/>
                            </p:stCondLst>
                            <p:childTnLst>
                              <p:par>
                                <p:cTn id="468" presetID="1" presetClass="entr" presetSubtype="0" fill="hold" grpId="0" nodeType="afterEffect">
                                  <p:stCondLst>
                                    <p:cond delay="0"/>
                                  </p:stCondLst>
                                  <p:childTnLst>
                                    <p:set>
                                      <p:cBhvr>
                                        <p:cTn id="469" dur="1" fill="hold">
                                          <p:stCondLst>
                                            <p:cond delay="0"/>
                                          </p:stCondLst>
                                        </p:cTn>
                                        <p:tgtEl>
                                          <p:spTgt spid="128"/>
                                        </p:tgtEl>
                                        <p:attrNameLst>
                                          <p:attrName>style.visibility</p:attrName>
                                        </p:attrNameLst>
                                      </p:cBhvr>
                                      <p:to>
                                        <p:strVal val="visible"/>
                                      </p:to>
                                    </p:set>
                                  </p:childTnLst>
                                </p:cTn>
                              </p:par>
                            </p:childTnLst>
                          </p:cTn>
                        </p:par>
                      </p:childTnLst>
                    </p:cTn>
                  </p:par>
                </p:childTnLst>
              </p:cTn>
              <p:nextCondLst>
                <p:cond evt="onClick" delay="0">
                  <p:tgtEl>
                    <p:spTgt spid="126"/>
                  </p:tgtEl>
                </p:cond>
              </p:nextCondLst>
            </p:seq>
            <p:seq concurrent="1" nextAc="seek">
              <p:cTn id="470" restart="whenNotActive" fill="hold" evtFilter="cancelBubble" nodeType="interactiveSeq">
                <p:stCondLst>
                  <p:cond evt="onClick" delay="0">
                    <p:tgtEl>
                      <p:spTgt spid="129"/>
                    </p:tgtEl>
                  </p:cond>
                </p:stCondLst>
                <p:endSync evt="end" delay="0">
                  <p:rtn val="all"/>
                </p:endSync>
                <p:childTnLst>
                  <p:par>
                    <p:cTn id="471" fill="hold">
                      <p:stCondLst>
                        <p:cond delay="0"/>
                      </p:stCondLst>
                      <p:childTnLst>
                        <p:par>
                          <p:cTn id="472" fill="hold">
                            <p:stCondLst>
                              <p:cond delay="0"/>
                            </p:stCondLst>
                            <p:childTnLst>
                              <p:par>
                                <p:cTn id="473" presetID="10" presetClass="entr" presetSubtype="0" fill="hold" grpId="0" nodeType="clickEffect">
                                  <p:stCondLst>
                                    <p:cond delay="0"/>
                                  </p:stCondLst>
                                  <p:childTnLst>
                                    <p:set>
                                      <p:cBhvr>
                                        <p:cTn id="474" dur="1" fill="hold">
                                          <p:stCondLst>
                                            <p:cond delay="0"/>
                                          </p:stCondLst>
                                        </p:cTn>
                                        <p:tgtEl>
                                          <p:spTgt spid="130"/>
                                        </p:tgtEl>
                                        <p:attrNameLst>
                                          <p:attrName>style.visibility</p:attrName>
                                        </p:attrNameLst>
                                      </p:cBhvr>
                                      <p:to>
                                        <p:strVal val="visible"/>
                                      </p:to>
                                    </p:set>
                                    <p:animEffect transition="in" filter="fade">
                                      <p:cBhvr>
                                        <p:cTn id="475" dur="500"/>
                                        <p:tgtEl>
                                          <p:spTgt spid="130"/>
                                        </p:tgtEl>
                                      </p:cBhvr>
                                    </p:animEffect>
                                  </p:childTnLst>
                                  <p:subTnLst>
                                    <p:audio>
                                      <p:cMediaNode>
                                        <p:cTn display="0" masterRel="sameClick">
                                          <p:stCondLst>
                                            <p:cond evt="begin" delay="0">
                                              <p:tn val="473"/>
                                            </p:cond>
                                          </p:stCondLst>
                                          <p:endCondLst>
                                            <p:cond evt="onStopAudio" delay="0">
                                              <p:tgtEl>
                                                <p:sldTgt/>
                                              </p:tgtEl>
                                            </p:cond>
                                          </p:endCondLst>
                                        </p:cTn>
                                        <p:tgtEl>
                                          <p:sndTgt r:embed="rId3" name="Ding.wav"/>
                                        </p:tgtEl>
                                      </p:cMediaNode>
                                    </p:audio>
                                  </p:subTnLst>
                                </p:cTn>
                              </p:par>
                            </p:childTnLst>
                          </p:cTn>
                        </p:par>
                        <p:par>
                          <p:cTn id="476" fill="hold">
                            <p:stCondLst>
                              <p:cond delay="500"/>
                            </p:stCondLst>
                            <p:childTnLst>
                              <p:par>
                                <p:cTn id="477" presetID="10" presetClass="exit" presetSubtype="0" fill="hold" grpId="1" nodeType="afterEffect">
                                  <p:stCondLst>
                                    <p:cond delay="0"/>
                                  </p:stCondLst>
                                  <p:childTnLst>
                                    <p:animEffect transition="out" filter="fade">
                                      <p:cBhvr>
                                        <p:cTn id="478" dur="500"/>
                                        <p:tgtEl>
                                          <p:spTgt spid="130"/>
                                        </p:tgtEl>
                                      </p:cBhvr>
                                    </p:animEffect>
                                    <p:set>
                                      <p:cBhvr>
                                        <p:cTn id="479" dur="1" fill="hold">
                                          <p:stCondLst>
                                            <p:cond delay="499"/>
                                          </p:stCondLst>
                                        </p:cTn>
                                        <p:tgtEl>
                                          <p:spTgt spid="130"/>
                                        </p:tgtEl>
                                        <p:attrNameLst>
                                          <p:attrName>style.visibility</p:attrName>
                                        </p:attrNameLst>
                                      </p:cBhvr>
                                      <p:to>
                                        <p:strVal val="hidden"/>
                                      </p:to>
                                    </p:set>
                                  </p:childTnLst>
                                </p:cTn>
                              </p:par>
                            </p:childTnLst>
                          </p:cTn>
                        </p:par>
                        <p:par>
                          <p:cTn id="480" fill="hold">
                            <p:stCondLst>
                              <p:cond delay="1000"/>
                            </p:stCondLst>
                            <p:childTnLst>
                              <p:par>
                                <p:cTn id="481" presetID="1" presetClass="entr" presetSubtype="0" fill="hold" grpId="0" nodeType="afterEffect">
                                  <p:stCondLst>
                                    <p:cond delay="0"/>
                                  </p:stCondLst>
                                  <p:childTnLst>
                                    <p:set>
                                      <p:cBhvr>
                                        <p:cTn id="482" dur="1" fill="hold">
                                          <p:stCondLst>
                                            <p:cond delay="0"/>
                                          </p:stCondLst>
                                        </p:cTn>
                                        <p:tgtEl>
                                          <p:spTgt spid="131"/>
                                        </p:tgtEl>
                                        <p:attrNameLst>
                                          <p:attrName>style.visibility</p:attrName>
                                        </p:attrNameLst>
                                      </p:cBhvr>
                                      <p:to>
                                        <p:strVal val="visible"/>
                                      </p:to>
                                    </p:set>
                                  </p:childTnLst>
                                </p:cTn>
                              </p:par>
                            </p:childTnLst>
                          </p:cTn>
                        </p:par>
                      </p:childTnLst>
                    </p:cTn>
                  </p:par>
                </p:childTnLst>
              </p:cTn>
              <p:nextCondLst>
                <p:cond evt="onClick" delay="0">
                  <p:tgtEl>
                    <p:spTgt spid="129"/>
                  </p:tgtEl>
                </p:cond>
              </p:nextCondLst>
            </p:seq>
            <p:seq concurrent="1" nextAc="seek">
              <p:cTn id="483" restart="whenNotActive" fill="hold" evtFilter="cancelBubble" nodeType="interactiveSeq">
                <p:stCondLst>
                  <p:cond evt="onClick" delay="0">
                    <p:tgtEl>
                      <p:spTgt spid="132"/>
                    </p:tgtEl>
                  </p:cond>
                </p:stCondLst>
                <p:endSync evt="end" delay="0">
                  <p:rtn val="all"/>
                </p:endSync>
                <p:childTnLst>
                  <p:par>
                    <p:cTn id="484" fill="hold">
                      <p:stCondLst>
                        <p:cond delay="0"/>
                      </p:stCondLst>
                      <p:childTnLst>
                        <p:par>
                          <p:cTn id="485" fill="hold">
                            <p:stCondLst>
                              <p:cond delay="0"/>
                            </p:stCondLst>
                            <p:childTnLst>
                              <p:par>
                                <p:cTn id="486" presetID="10" presetClass="entr" presetSubtype="0" fill="hold" grpId="0" nodeType="clickEffect">
                                  <p:stCondLst>
                                    <p:cond delay="0"/>
                                  </p:stCondLst>
                                  <p:childTnLst>
                                    <p:set>
                                      <p:cBhvr>
                                        <p:cTn id="487" dur="1" fill="hold">
                                          <p:stCondLst>
                                            <p:cond delay="0"/>
                                          </p:stCondLst>
                                        </p:cTn>
                                        <p:tgtEl>
                                          <p:spTgt spid="133"/>
                                        </p:tgtEl>
                                        <p:attrNameLst>
                                          <p:attrName>style.visibility</p:attrName>
                                        </p:attrNameLst>
                                      </p:cBhvr>
                                      <p:to>
                                        <p:strVal val="visible"/>
                                      </p:to>
                                    </p:set>
                                    <p:animEffect transition="in" filter="fade">
                                      <p:cBhvr>
                                        <p:cTn id="488" dur="500"/>
                                        <p:tgtEl>
                                          <p:spTgt spid="133"/>
                                        </p:tgtEl>
                                      </p:cBhvr>
                                    </p:animEffect>
                                  </p:childTnLst>
                                  <p:subTnLst>
                                    <p:audio>
                                      <p:cMediaNode>
                                        <p:cTn display="0" masterRel="sameClick">
                                          <p:stCondLst>
                                            <p:cond evt="begin" delay="0">
                                              <p:tn val="486"/>
                                            </p:cond>
                                          </p:stCondLst>
                                          <p:endCondLst>
                                            <p:cond evt="onStopAudio" delay="0">
                                              <p:tgtEl>
                                                <p:sldTgt/>
                                              </p:tgtEl>
                                            </p:cond>
                                          </p:endCondLst>
                                        </p:cTn>
                                        <p:tgtEl>
                                          <p:sndTgt r:embed="rId3" name="Ding.wav"/>
                                        </p:tgtEl>
                                      </p:cMediaNode>
                                    </p:audio>
                                  </p:subTnLst>
                                </p:cTn>
                              </p:par>
                            </p:childTnLst>
                          </p:cTn>
                        </p:par>
                        <p:par>
                          <p:cTn id="489" fill="hold">
                            <p:stCondLst>
                              <p:cond delay="500"/>
                            </p:stCondLst>
                            <p:childTnLst>
                              <p:par>
                                <p:cTn id="490" presetID="10" presetClass="exit" presetSubtype="0" fill="hold" grpId="1" nodeType="afterEffect">
                                  <p:stCondLst>
                                    <p:cond delay="0"/>
                                  </p:stCondLst>
                                  <p:childTnLst>
                                    <p:animEffect transition="out" filter="fade">
                                      <p:cBhvr>
                                        <p:cTn id="491" dur="500"/>
                                        <p:tgtEl>
                                          <p:spTgt spid="133"/>
                                        </p:tgtEl>
                                      </p:cBhvr>
                                    </p:animEffect>
                                    <p:set>
                                      <p:cBhvr>
                                        <p:cTn id="492" dur="1" fill="hold">
                                          <p:stCondLst>
                                            <p:cond delay="499"/>
                                          </p:stCondLst>
                                        </p:cTn>
                                        <p:tgtEl>
                                          <p:spTgt spid="133"/>
                                        </p:tgtEl>
                                        <p:attrNameLst>
                                          <p:attrName>style.visibility</p:attrName>
                                        </p:attrNameLst>
                                      </p:cBhvr>
                                      <p:to>
                                        <p:strVal val="hidden"/>
                                      </p:to>
                                    </p:set>
                                  </p:childTnLst>
                                </p:cTn>
                              </p:par>
                            </p:childTnLst>
                          </p:cTn>
                        </p:par>
                        <p:par>
                          <p:cTn id="493" fill="hold">
                            <p:stCondLst>
                              <p:cond delay="1000"/>
                            </p:stCondLst>
                            <p:childTnLst>
                              <p:par>
                                <p:cTn id="494" presetID="1" presetClass="entr" presetSubtype="0" fill="hold" grpId="0" nodeType="afterEffect">
                                  <p:stCondLst>
                                    <p:cond delay="0"/>
                                  </p:stCondLst>
                                  <p:childTnLst>
                                    <p:set>
                                      <p:cBhvr>
                                        <p:cTn id="495" dur="1" fill="hold">
                                          <p:stCondLst>
                                            <p:cond delay="0"/>
                                          </p:stCondLst>
                                        </p:cTn>
                                        <p:tgtEl>
                                          <p:spTgt spid="134"/>
                                        </p:tgtEl>
                                        <p:attrNameLst>
                                          <p:attrName>style.visibility</p:attrName>
                                        </p:attrNameLst>
                                      </p:cBhvr>
                                      <p:to>
                                        <p:strVal val="visible"/>
                                      </p:to>
                                    </p:set>
                                  </p:childTnLst>
                                </p:cTn>
                              </p:par>
                            </p:childTnLst>
                          </p:cTn>
                        </p:par>
                      </p:childTnLst>
                    </p:cTn>
                  </p:par>
                </p:childTnLst>
              </p:cTn>
              <p:nextCondLst>
                <p:cond evt="onClick" delay="0">
                  <p:tgtEl>
                    <p:spTgt spid="132"/>
                  </p:tgtEl>
                </p:cond>
              </p:nextCondLst>
            </p:seq>
            <p:seq concurrent="1" nextAc="seek">
              <p:cTn id="496" restart="whenNotActive" fill="hold" evtFilter="cancelBubble" nodeType="interactiveSeq">
                <p:stCondLst>
                  <p:cond evt="onClick" delay="0">
                    <p:tgtEl>
                      <p:spTgt spid="135"/>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0"/>
                                  </p:stCondLst>
                                  <p:childTnLst>
                                    <p:set>
                                      <p:cBhvr>
                                        <p:cTn id="500" dur="1" fill="hold">
                                          <p:stCondLst>
                                            <p:cond delay="0"/>
                                          </p:stCondLst>
                                        </p:cTn>
                                        <p:tgtEl>
                                          <p:spTgt spid="136"/>
                                        </p:tgtEl>
                                        <p:attrNameLst>
                                          <p:attrName>style.visibility</p:attrName>
                                        </p:attrNameLst>
                                      </p:cBhvr>
                                      <p:to>
                                        <p:strVal val="visible"/>
                                      </p:to>
                                    </p:set>
                                    <p:animEffect transition="in" filter="fade">
                                      <p:cBhvr>
                                        <p:cTn id="501" dur="500"/>
                                        <p:tgtEl>
                                          <p:spTgt spid="136"/>
                                        </p:tgtEl>
                                      </p:cBhvr>
                                    </p:animEffect>
                                  </p:childTnLst>
                                  <p:subTnLst>
                                    <p:audio>
                                      <p:cMediaNode>
                                        <p:cTn display="0" masterRel="sameClick">
                                          <p:stCondLst>
                                            <p:cond evt="begin" delay="0">
                                              <p:tn val="499"/>
                                            </p:cond>
                                          </p:stCondLst>
                                          <p:endCondLst>
                                            <p:cond evt="onStopAudio" delay="0">
                                              <p:tgtEl>
                                                <p:sldTgt/>
                                              </p:tgtEl>
                                            </p:cond>
                                          </p:endCondLst>
                                        </p:cTn>
                                        <p:tgtEl>
                                          <p:sndTgt r:embed="rId3" name="Ding.wav"/>
                                        </p:tgtEl>
                                      </p:cMediaNode>
                                    </p:audio>
                                  </p:subTnLst>
                                </p:cTn>
                              </p:par>
                            </p:childTnLst>
                          </p:cTn>
                        </p:par>
                        <p:par>
                          <p:cTn id="502" fill="hold">
                            <p:stCondLst>
                              <p:cond delay="500"/>
                            </p:stCondLst>
                            <p:childTnLst>
                              <p:par>
                                <p:cTn id="503" presetID="10" presetClass="exit" presetSubtype="0" fill="hold" grpId="1" nodeType="afterEffect">
                                  <p:stCondLst>
                                    <p:cond delay="0"/>
                                  </p:stCondLst>
                                  <p:childTnLst>
                                    <p:animEffect transition="out" filter="fade">
                                      <p:cBhvr>
                                        <p:cTn id="504" dur="500"/>
                                        <p:tgtEl>
                                          <p:spTgt spid="136"/>
                                        </p:tgtEl>
                                      </p:cBhvr>
                                    </p:animEffect>
                                    <p:set>
                                      <p:cBhvr>
                                        <p:cTn id="505" dur="1" fill="hold">
                                          <p:stCondLst>
                                            <p:cond delay="499"/>
                                          </p:stCondLst>
                                        </p:cTn>
                                        <p:tgtEl>
                                          <p:spTgt spid="136"/>
                                        </p:tgtEl>
                                        <p:attrNameLst>
                                          <p:attrName>style.visibility</p:attrName>
                                        </p:attrNameLst>
                                      </p:cBhvr>
                                      <p:to>
                                        <p:strVal val="hidden"/>
                                      </p:to>
                                    </p:set>
                                  </p:childTnLst>
                                </p:cTn>
                              </p:par>
                            </p:childTnLst>
                          </p:cTn>
                        </p:par>
                        <p:par>
                          <p:cTn id="506" fill="hold">
                            <p:stCondLst>
                              <p:cond delay="1000"/>
                            </p:stCondLst>
                            <p:childTnLst>
                              <p:par>
                                <p:cTn id="507" presetID="1" presetClass="entr" presetSubtype="0" fill="hold" grpId="0" nodeType="afterEffect">
                                  <p:stCondLst>
                                    <p:cond delay="0"/>
                                  </p:stCondLst>
                                  <p:childTnLst>
                                    <p:set>
                                      <p:cBhvr>
                                        <p:cTn id="508"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seq concurrent="1" nextAc="seek">
              <p:cTn id="509" restart="whenNotActive" fill="hold" evtFilter="cancelBubble" nodeType="interactiveSeq">
                <p:stCondLst>
                  <p:cond evt="onClick" delay="0">
                    <p:tgtEl>
                      <p:spTgt spid="138"/>
                    </p:tgtEl>
                  </p:cond>
                </p:stCondLst>
                <p:endSync evt="end" delay="0">
                  <p:rtn val="all"/>
                </p:endSync>
                <p:childTnLst>
                  <p:par>
                    <p:cTn id="510" fill="hold">
                      <p:stCondLst>
                        <p:cond delay="0"/>
                      </p:stCondLst>
                      <p:childTnLst>
                        <p:par>
                          <p:cTn id="511" fill="hold">
                            <p:stCondLst>
                              <p:cond delay="0"/>
                            </p:stCondLst>
                            <p:childTnLst>
                              <p:par>
                                <p:cTn id="512" presetID="10" presetClass="entr" presetSubtype="0" fill="hold" grpId="0" nodeType="clickEffect">
                                  <p:stCondLst>
                                    <p:cond delay="0"/>
                                  </p:stCondLst>
                                  <p:childTnLst>
                                    <p:set>
                                      <p:cBhvr>
                                        <p:cTn id="513" dur="1" fill="hold">
                                          <p:stCondLst>
                                            <p:cond delay="0"/>
                                          </p:stCondLst>
                                        </p:cTn>
                                        <p:tgtEl>
                                          <p:spTgt spid="139"/>
                                        </p:tgtEl>
                                        <p:attrNameLst>
                                          <p:attrName>style.visibility</p:attrName>
                                        </p:attrNameLst>
                                      </p:cBhvr>
                                      <p:to>
                                        <p:strVal val="visible"/>
                                      </p:to>
                                    </p:set>
                                    <p:animEffect transition="in" filter="fade">
                                      <p:cBhvr>
                                        <p:cTn id="514" dur="500"/>
                                        <p:tgtEl>
                                          <p:spTgt spid="139"/>
                                        </p:tgtEl>
                                      </p:cBhvr>
                                    </p:animEffect>
                                  </p:childTnLst>
                                  <p:subTnLst>
                                    <p:audio>
                                      <p:cMediaNode>
                                        <p:cTn display="0" masterRel="sameClick">
                                          <p:stCondLst>
                                            <p:cond evt="begin" delay="0">
                                              <p:tn val="512"/>
                                            </p:cond>
                                          </p:stCondLst>
                                          <p:endCondLst>
                                            <p:cond evt="onStopAudio" delay="0">
                                              <p:tgtEl>
                                                <p:sldTgt/>
                                              </p:tgtEl>
                                            </p:cond>
                                          </p:endCondLst>
                                        </p:cTn>
                                        <p:tgtEl>
                                          <p:sndTgt r:embed="rId3" name="Ding.wav"/>
                                        </p:tgtEl>
                                      </p:cMediaNode>
                                    </p:audio>
                                  </p:subTnLst>
                                </p:cTn>
                              </p:par>
                            </p:childTnLst>
                          </p:cTn>
                        </p:par>
                        <p:par>
                          <p:cTn id="515" fill="hold">
                            <p:stCondLst>
                              <p:cond delay="500"/>
                            </p:stCondLst>
                            <p:childTnLst>
                              <p:par>
                                <p:cTn id="516" presetID="10" presetClass="exit" presetSubtype="0" fill="hold" grpId="1" nodeType="afterEffect">
                                  <p:stCondLst>
                                    <p:cond delay="0"/>
                                  </p:stCondLst>
                                  <p:childTnLst>
                                    <p:animEffect transition="out" filter="fade">
                                      <p:cBhvr>
                                        <p:cTn id="517" dur="500"/>
                                        <p:tgtEl>
                                          <p:spTgt spid="139"/>
                                        </p:tgtEl>
                                      </p:cBhvr>
                                    </p:animEffect>
                                    <p:set>
                                      <p:cBhvr>
                                        <p:cTn id="518" dur="1" fill="hold">
                                          <p:stCondLst>
                                            <p:cond delay="499"/>
                                          </p:stCondLst>
                                        </p:cTn>
                                        <p:tgtEl>
                                          <p:spTgt spid="139"/>
                                        </p:tgtEl>
                                        <p:attrNameLst>
                                          <p:attrName>style.visibility</p:attrName>
                                        </p:attrNameLst>
                                      </p:cBhvr>
                                      <p:to>
                                        <p:strVal val="hidden"/>
                                      </p:to>
                                    </p:set>
                                  </p:childTnLst>
                                </p:cTn>
                              </p:par>
                            </p:childTnLst>
                          </p:cTn>
                        </p:par>
                        <p:par>
                          <p:cTn id="519" fill="hold">
                            <p:stCondLst>
                              <p:cond delay="1000"/>
                            </p:stCondLst>
                            <p:childTnLst>
                              <p:par>
                                <p:cTn id="520" presetID="1" presetClass="entr" presetSubtype="0" fill="hold" grpId="0" nodeType="afterEffect">
                                  <p:stCondLst>
                                    <p:cond delay="0"/>
                                  </p:stCondLst>
                                  <p:childTnLst>
                                    <p:set>
                                      <p:cBhvr>
                                        <p:cTn id="521" dur="1" fill="hold">
                                          <p:stCondLst>
                                            <p:cond delay="0"/>
                                          </p:stCondLst>
                                        </p:cTn>
                                        <p:tgtEl>
                                          <p:spTgt spid="140"/>
                                        </p:tgtEl>
                                        <p:attrNameLst>
                                          <p:attrName>style.visibility</p:attrName>
                                        </p:attrNameLst>
                                      </p:cBhvr>
                                      <p:to>
                                        <p:strVal val="visible"/>
                                      </p:to>
                                    </p:set>
                                  </p:childTnLst>
                                </p:cTn>
                              </p:par>
                            </p:childTnLst>
                          </p:cTn>
                        </p:par>
                      </p:childTnLst>
                    </p:cTn>
                  </p:par>
                </p:childTnLst>
              </p:cTn>
              <p:nextCondLst>
                <p:cond evt="onClick" delay="0">
                  <p:tgtEl>
                    <p:spTgt spid="138"/>
                  </p:tgtEl>
                </p:cond>
              </p:nextCondLst>
            </p:seq>
            <p:seq concurrent="1" nextAc="seek">
              <p:cTn id="522" restart="whenNotActive" fill="hold" evtFilter="cancelBubble" nodeType="interactiveSeq">
                <p:stCondLst>
                  <p:cond evt="onClick" delay="0">
                    <p:tgtEl>
                      <p:spTgt spid="141"/>
                    </p:tgtEl>
                  </p:cond>
                </p:stCondLst>
                <p:endSync evt="end" delay="0">
                  <p:rtn val="all"/>
                </p:endSync>
                <p:childTnLst>
                  <p:par>
                    <p:cTn id="523" fill="hold">
                      <p:stCondLst>
                        <p:cond delay="0"/>
                      </p:stCondLst>
                      <p:childTnLst>
                        <p:par>
                          <p:cTn id="524" fill="hold">
                            <p:stCondLst>
                              <p:cond delay="0"/>
                            </p:stCondLst>
                            <p:childTnLst>
                              <p:par>
                                <p:cTn id="525" presetID="10" presetClass="entr" presetSubtype="0" fill="hold" grpId="0" nodeType="clickEffect">
                                  <p:stCondLst>
                                    <p:cond delay="0"/>
                                  </p:stCondLst>
                                  <p:childTnLst>
                                    <p:set>
                                      <p:cBhvr>
                                        <p:cTn id="526" dur="1" fill="hold">
                                          <p:stCondLst>
                                            <p:cond delay="0"/>
                                          </p:stCondLst>
                                        </p:cTn>
                                        <p:tgtEl>
                                          <p:spTgt spid="142"/>
                                        </p:tgtEl>
                                        <p:attrNameLst>
                                          <p:attrName>style.visibility</p:attrName>
                                        </p:attrNameLst>
                                      </p:cBhvr>
                                      <p:to>
                                        <p:strVal val="visible"/>
                                      </p:to>
                                    </p:set>
                                    <p:animEffect transition="in" filter="fade">
                                      <p:cBhvr>
                                        <p:cTn id="527" dur="500"/>
                                        <p:tgtEl>
                                          <p:spTgt spid="142"/>
                                        </p:tgtEl>
                                      </p:cBhvr>
                                    </p:animEffect>
                                  </p:childTnLst>
                                  <p:subTnLst>
                                    <p:audio>
                                      <p:cMediaNode>
                                        <p:cTn display="0" masterRel="sameClick">
                                          <p:stCondLst>
                                            <p:cond evt="begin" delay="0">
                                              <p:tn val="525"/>
                                            </p:cond>
                                          </p:stCondLst>
                                          <p:endCondLst>
                                            <p:cond evt="onStopAudio" delay="0">
                                              <p:tgtEl>
                                                <p:sldTgt/>
                                              </p:tgtEl>
                                            </p:cond>
                                          </p:endCondLst>
                                        </p:cTn>
                                        <p:tgtEl>
                                          <p:sndTgt r:embed="rId3" name="Ding.wav"/>
                                        </p:tgtEl>
                                      </p:cMediaNode>
                                    </p:audio>
                                  </p:subTnLst>
                                </p:cTn>
                              </p:par>
                            </p:childTnLst>
                          </p:cTn>
                        </p:par>
                        <p:par>
                          <p:cTn id="528" fill="hold">
                            <p:stCondLst>
                              <p:cond delay="500"/>
                            </p:stCondLst>
                            <p:childTnLst>
                              <p:par>
                                <p:cTn id="529" presetID="10" presetClass="exit" presetSubtype="0" fill="hold" grpId="1" nodeType="afterEffect">
                                  <p:stCondLst>
                                    <p:cond delay="0"/>
                                  </p:stCondLst>
                                  <p:childTnLst>
                                    <p:animEffect transition="out" filter="fade">
                                      <p:cBhvr>
                                        <p:cTn id="530" dur="500"/>
                                        <p:tgtEl>
                                          <p:spTgt spid="142"/>
                                        </p:tgtEl>
                                      </p:cBhvr>
                                    </p:animEffect>
                                    <p:set>
                                      <p:cBhvr>
                                        <p:cTn id="531" dur="1" fill="hold">
                                          <p:stCondLst>
                                            <p:cond delay="499"/>
                                          </p:stCondLst>
                                        </p:cTn>
                                        <p:tgtEl>
                                          <p:spTgt spid="142"/>
                                        </p:tgtEl>
                                        <p:attrNameLst>
                                          <p:attrName>style.visibility</p:attrName>
                                        </p:attrNameLst>
                                      </p:cBhvr>
                                      <p:to>
                                        <p:strVal val="hidden"/>
                                      </p:to>
                                    </p:set>
                                  </p:childTnLst>
                                </p:cTn>
                              </p:par>
                            </p:childTnLst>
                          </p:cTn>
                        </p:par>
                        <p:par>
                          <p:cTn id="532" fill="hold">
                            <p:stCondLst>
                              <p:cond delay="1000"/>
                            </p:stCondLst>
                            <p:childTnLst>
                              <p:par>
                                <p:cTn id="533" presetID="1" presetClass="entr" presetSubtype="0" fill="hold" grpId="0" nodeType="afterEffect">
                                  <p:stCondLst>
                                    <p:cond delay="0"/>
                                  </p:stCondLst>
                                  <p:childTnLst>
                                    <p:set>
                                      <p:cBhvr>
                                        <p:cTn id="534" dur="1" fill="hold">
                                          <p:stCondLst>
                                            <p:cond delay="0"/>
                                          </p:stCondLst>
                                        </p:cTn>
                                        <p:tgtEl>
                                          <p:spTgt spid="143"/>
                                        </p:tgtEl>
                                        <p:attrNameLst>
                                          <p:attrName>style.visibility</p:attrName>
                                        </p:attrNameLst>
                                      </p:cBhvr>
                                      <p:to>
                                        <p:strVal val="visible"/>
                                      </p:to>
                                    </p:set>
                                  </p:childTnLst>
                                </p:cTn>
                              </p:par>
                            </p:childTnLst>
                          </p:cTn>
                        </p:par>
                      </p:childTnLst>
                    </p:cTn>
                  </p:par>
                </p:childTnLst>
              </p:cTn>
              <p:nextCondLst>
                <p:cond evt="onClick" delay="0">
                  <p:tgtEl>
                    <p:spTgt spid="141"/>
                  </p:tgtEl>
                </p:cond>
              </p:nextCondLst>
            </p:seq>
            <p:seq concurrent="1" nextAc="seek">
              <p:cTn id="535" restart="whenNotActive" fill="hold" evtFilter="cancelBubble" nodeType="interactiveSeq">
                <p:stCondLst>
                  <p:cond evt="onClick" delay="0">
                    <p:tgtEl>
                      <p:spTgt spid="144"/>
                    </p:tgtEl>
                  </p:cond>
                </p:stCondLst>
                <p:endSync evt="end" delay="0">
                  <p:rtn val="all"/>
                </p:endSync>
                <p:childTnLst>
                  <p:par>
                    <p:cTn id="536" fill="hold">
                      <p:stCondLst>
                        <p:cond delay="0"/>
                      </p:stCondLst>
                      <p:childTnLst>
                        <p:par>
                          <p:cTn id="537" fill="hold">
                            <p:stCondLst>
                              <p:cond delay="0"/>
                            </p:stCondLst>
                            <p:childTnLst>
                              <p:par>
                                <p:cTn id="538" presetID="10" presetClass="entr" presetSubtype="0" fill="hold" grpId="0" nodeType="clickEffect">
                                  <p:stCondLst>
                                    <p:cond delay="0"/>
                                  </p:stCondLst>
                                  <p:childTnLst>
                                    <p:set>
                                      <p:cBhvr>
                                        <p:cTn id="539" dur="1" fill="hold">
                                          <p:stCondLst>
                                            <p:cond delay="0"/>
                                          </p:stCondLst>
                                        </p:cTn>
                                        <p:tgtEl>
                                          <p:spTgt spid="145"/>
                                        </p:tgtEl>
                                        <p:attrNameLst>
                                          <p:attrName>style.visibility</p:attrName>
                                        </p:attrNameLst>
                                      </p:cBhvr>
                                      <p:to>
                                        <p:strVal val="visible"/>
                                      </p:to>
                                    </p:set>
                                    <p:animEffect transition="in" filter="fade">
                                      <p:cBhvr>
                                        <p:cTn id="540" dur="500"/>
                                        <p:tgtEl>
                                          <p:spTgt spid="145"/>
                                        </p:tgtEl>
                                      </p:cBhvr>
                                    </p:animEffect>
                                  </p:childTnLst>
                                  <p:subTnLst>
                                    <p:audio>
                                      <p:cMediaNode>
                                        <p:cTn display="0" masterRel="sameClick">
                                          <p:stCondLst>
                                            <p:cond evt="begin" delay="0">
                                              <p:tn val="538"/>
                                            </p:cond>
                                          </p:stCondLst>
                                          <p:endCondLst>
                                            <p:cond evt="onStopAudio" delay="0">
                                              <p:tgtEl>
                                                <p:sldTgt/>
                                              </p:tgtEl>
                                            </p:cond>
                                          </p:endCondLst>
                                        </p:cTn>
                                        <p:tgtEl>
                                          <p:sndTgt r:embed="rId3" name="Ding.wav"/>
                                        </p:tgtEl>
                                      </p:cMediaNode>
                                    </p:audio>
                                  </p:subTnLst>
                                </p:cTn>
                              </p:par>
                            </p:childTnLst>
                          </p:cTn>
                        </p:par>
                        <p:par>
                          <p:cTn id="541" fill="hold">
                            <p:stCondLst>
                              <p:cond delay="500"/>
                            </p:stCondLst>
                            <p:childTnLst>
                              <p:par>
                                <p:cTn id="542" presetID="10" presetClass="exit" presetSubtype="0" fill="hold" grpId="1" nodeType="afterEffect">
                                  <p:stCondLst>
                                    <p:cond delay="0"/>
                                  </p:stCondLst>
                                  <p:childTnLst>
                                    <p:animEffect transition="out" filter="fade">
                                      <p:cBhvr>
                                        <p:cTn id="543" dur="500"/>
                                        <p:tgtEl>
                                          <p:spTgt spid="145"/>
                                        </p:tgtEl>
                                      </p:cBhvr>
                                    </p:animEffect>
                                    <p:set>
                                      <p:cBhvr>
                                        <p:cTn id="544" dur="1" fill="hold">
                                          <p:stCondLst>
                                            <p:cond delay="499"/>
                                          </p:stCondLst>
                                        </p:cTn>
                                        <p:tgtEl>
                                          <p:spTgt spid="145"/>
                                        </p:tgtEl>
                                        <p:attrNameLst>
                                          <p:attrName>style.visibility</p:attrName>
                                        </p:attrNameLst>
                                      </p:cBhvr>
                                      <p:to>
                                        <p:strVal val="hidden"/>
                                      </p:to>
                                    </p:set>
                                  </p:childTnLst>
                                </p:cTn>
                              </p:par>
                            </p:childTnLst>
                          </p:cTn>
                        </p:par>
                        <p:par>
                          <p:cTn id="545" fill="hold">
                            <p:stCondLst>
                              <p:cond delay="1000"/>
                            </p:stCondLst>
                            <p:childTnLst>
                              <p:par>
                                <p:cTn id="546" presetID="1" presetClass="entr" presetSubtype="0" fill="hold" grpId="0" nodeType="afterEffect">
                                  <p:stCondLst>
                                    <p:cond delay="0"/>
                                  </p:stCondLst>
                                  <p:childTnLst>
                                    <p:set>
                                      <p:cBhvr>
                                        <p:cTn id="547" dur="1" fill="hold">
                                          <p:stCondLst>
                                            <p:cond delay="0"/>
                                          </p:stCondLst>
                                        </p:cTn>
                                        <p:tgtEl>
                                          <p:spTgt spid="146"/>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548" restart="whenNotActive" fill="hold" evtFilter="cancelBubble" nodeType="interactiveSeq">
                <p:stCondLst>
                  <p:cond evt="onClick" delay="0">
                    <p:tgtEl>
                      <p:spTgt spid="147"/>
                    </p:tgtEl>
                  </p:cond>
                </p:stCondLst>
                <p:endSync evt="end" delay="0">
                  <p:rtn val="all"/>
                </p:endSync>
                <p:childTnLst>
                  <p:par>
                    <p:cTn id="549" fill="hold">
                      <p:stCondLst>
                        <p:cond delay="0"/>
                      </p:stCondLst>
                      <p:childTnLst>
                        <p:par>
                          <p:cTn id="550" fill="hold">
                            <p:stCondLst>
                              <p:cond delay="0"/>
                            </p:stCondLst>
                            <p:childTnLst>
                              <p:par>
                                <p:cTn id="551" presetID="10" presetClass="entr" presetSubtype="0" fill="hold" grpId="0" nodeType="clickEffect">
                                  <p:stCondLst>
                                    <p:cond delay="0"/>
                                  </p:stCondLst>
                                  <p:childTnLst>
                                    <p:set>
                                      <p:cBhvr>
                                        <p:cTn id="552" dur="1" fill="hold">
                                          <p:stCondLst>
                                            <p:cond delay="0"/>
                                          </p:stCondLst>
                                        </p:cTn>
                                        <p:tgtEl>
                                          <p:spTgt spid="148"/>
                                        </p:tgtEl>
                                        <p:attrNameLst>
                                          <p:attrName>style.visibility</p:attrName>
                                        </p:attrNameLst>
                                      </p:cBhvr>
                                      <p:to>
                                        <p:strVal val="visible"/>
                                      </p:to>
                                    </p:set>
                                    <p:animEffect transition="in" filter="fade">
                                      <p:cBhvr>
                                        <p:cTn id="553" dur="500"/>
                                        <p:tgtEl>
                                          <p:spTgt spid="148"/>
                                        </p:tgtEl>
                                      </p:cBhvr>
                                    </p:animEffect>
                                  </p:childTnLst>
                                  <p:subTnLst>
                                    <p:audio>
                                      <p:cMediaNode>
                                        <p:cTn display="0" masterRel="sameClick">
                                          <p:stCondLst>
                                            <p:cond evt="begin" delay="0">
                                              <p:tn val="551"/>
                                            </p:cond>
                                          </p:stCondLst>
                                          <p:endCondLst>
                                            <p:cond evt="onStopAudio" delay="0">
                                              <p:tgtEl>
                                                <p:sldTgt/>
                                              </p:tgtEl>
                                            </p:cond>
                                          </p:endCondLst>
                                        </p:cTn>
                                        <p:tgtEl>
                                          <p:sndTgt r:embed="rId3" name="Ding.wav"/>
                                        </p:tgtEl>
                                      </p:cMediaNode>
                                    </p:audio>
                                  </p:subTnLst>
                                </p:cTn>
                              </p:par>
                            </p:childTnLst>
                          </p:cTn>
                        </p:par>
                        <p:par>
                          <p:cTn id="554" fill="hold">
                            <p:stCondLst>
                              <p:cond delay="500"/>
                            </p:stCondLst>
                            <p:childTnLst>
                              <p:par>
                                <p:cTn id="555" presetID="10" presetClass="exit" presetSubtype="0" fill="hold" grpId="1" nodeType="afterEffect">
                                  <p:stCondLst>
                                    <p:cond delay="0"/>
                                  </p:stCondLst>
                                  <p:childTnLst>
                                    <p:animEffect transition="out" filter="fade">
                                      <p:cBhvr>
                                        <p:cTn id="556" dur="500"/>
                                        <p:tgtEl>
                                          <p:spTgt spid="148"/>
                                        </p:tgtEl>
                                      </p:cBhvr>
                                    </p:animEffect>
                                    <p:set>
                                      <p:cBhvr>
                                        <p:cTn id="557" dur="1" fill="hold">
                                          <p:stCondLst>
                                            <p:cond delay="499"/>
                                          </p:stCondLst>
                                        </p:cTn>
                                        <p:tgtEl>
                                          <p:spTgt spid="148"/>
                                        </p:tgtEl>
                                        <p:attrNameLst>
                                          <p:attrName>style.visibility</p:attrName>
                                        </p:attrNameLst>
                                      </p:cBhvr>
                                      <p:to>
                                        <p:strVal val="hidden"/>
                                      </p:to>
                                    </p:set>
                                  </p:childTnLst>
                                </p:cTn>
                              </p:par>
                            </p:childTnLst>
                          </p:cTn>
                        </p:par>
                        <p:par>
                          <p:cTn id="558" fill="hold">
                            <p:stCondLst>
                              <p:cond delay="1000"/>
                            </p:stCondLst>
                            <p:childTnLst>
                              <p:par>
                                <p:cTn id="559" presetID="1" presetClass="entr" presetSubtype="0" fill="hold" grpId="0" nodeType="afterEffect">
                                  <p:stCondLst>
                                    <p:cond delay="0"/>
                                  </p:stCondLst>
                                  <p:childTnLst>
                                    <p:set>
                                      <p:cBhvr>
                                        <p:cTn id="560" dur="1" fill="hold">
                                          <p:stCondLst>
                                            <p:cond delay="0"/>
                                          </p:stCondLst>
                                        </p:cTn>
                                        <p:tgtEl>
                                          <p:spTgt spid="149"/>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561" restart="whenNotActive" fill="hold" evtFilter="cancelBubble" nodeType="interactiveSeq">
                <p:stCondLst>
                  <p:cond evt="onClick" delay="0">
                    <p:tgtEl>
                      <p:spTgt spid="150"/>
                    </p:tgtEl>
                  </p:cond>
                </p:stCondLst>
                <p:endSync evt="end" delay="0">
                  <p:rtn val="all"/>
                </p:endSync>
                <p:childTnLst>
                  <p:par>
                    <p:cTn id="562" fill="hold">
                      <p:stCondLst>
                        <p:cond delay="0"/>
                      </p:stCondLst>
                      <p:childTnLst>
                        <p:par>
                          <p:cTn id="563" fill="hold">
                            <p:stCondLst>
                              <p:cond delay="0"/>
                            </p:stCondLst>
                            <p:childTnLst>
                              <p:par>
                                <p:cTn id="564" presetID="10" presetClass="entr" presetSubtype="0" fill="hold" grpId="0" nodeType="clickEffect">
                                  <p:stCondLst>
                                    <p:cond delay="0"/>
                                  </p:stCondLst>
                                  <p:childTnLst>
                                    <p:set>
                                      <p:cBhvr>
                                        <p:cTn id="565" dur="1" fill="hold">
                                          <p:stCondLst>
                                            <p:cond delay="0"/>
                                          </p:stCondLst>
                                        </p:cTn>
                                        <p:tgtEl>
                                          <p:spTgt spid="151"/>
                                        </p:tgtEl>
                                        <p:attrNameLst>
                                          <p:attrName>style.visibility</p:attrName>
                                        </p:attrNameLst>
                                      </p:cBhvr>
                                      <p:to>
                                        <p:strVal val="visible"/>
                                      </p:to>
                                    </p:set>
                                    <p:animEffect transition="in" filter="fade">
                                      <p:cBhvr>
                                        <p:cTn id="566" dur="500"/>
                                        <p:tgtEl>
                                          <p:spTgt spid="151"/>
                                        </p:tgtEl>
                                      </p:cBhvr>
                                    </p:animEffect>
                                  </p:childTnLst>
                                  <p:subTnLst>
                                    <p:audio>
                                      <p:cMediaNode>
                                        <p:cTn display="0" masterRel="sameClick">
                                          <p:stCondLst>
                                            <p:cond evt="begin" delay="0">
                                              <p:tn val="564"/>
                                            </p:cond>
                                          </p:stCondLst>
                                          <p:endCondLst>
                                            <p:cond evt="onStopAudio" delay="0">
                                              <p:tgtEl>
                                                <p:sldTgt/>
                                              </p:tgtEl>
                                            </p:cond>
                                          </p:endCondLst>
                                        </p:cTn>
                                        <p:tgtEl>
                                          <p:sndTgt r:embed="rId3" name="Ding.wav"/>
                                        </p:tgtEl>
                                      </p:cMediaNode>
                                    </p:audio>
                                  </p:subTnLst>
                                </p:cTn>
                              </p:par>
                            </p:childTnLst>
                          </p:cTn>
                        </p:par>
                        <p:par>
                          <p:cTn id="567" fill="hold">
                            <p:stCondLst>
                              <p:cond delay="500"/>
                            </p:stCondLst>
                            <p:childTnLst>
                              <p:par>
                                <p:cTn id="568" presetID="10" presetClass="exit" presetSubtype="0" fill="hold" grpId="1" nodeType="afterEffect">
                                  <p:stCondLst>
                                    <p:cond delay="0"/>
                                  </p:stCondLst>
                                  <p:childTnLst>
                                    <p:animEffect transition="out" filter="fade">
                                      <p:cBhvr>
                                        <p:cTn id="569" dur="500"/>
                                        <p:tgtEl>
                                          <p:spTgt spid="151"/>
                                        </p:tgtEl>
                                      </p:cBhvr>
                                    </p:animEffect>
                                    <p:set>
                                      <p:cBhvr>
                                        <p:cTn id="570" dur="1" fill="hold">
                                          <p:stCondLst>
                                            <p:cond delay="499"/>
                                          </p:stCondLst>
                                        </p:cTn>
                                        <p:tgtEl>
                                          <p:spTgt spid="151"/>
                                        </p:tgtEl>
                                        <p:attrNameLst>
                                          <p:attrName>style.visibility</p:attrName>
                                        </p:attrNameLst>
                                      </p:cBhvr>
                                      <p:to>
                                        <p:strVal val="hidden"/>
                                      </p:to>
                                    </p:set>
                                  </p:childTnLst>
                                </p:cTn>
                              </p:par>
                            </p:childTnLst>
                          </p:cTn>
                        </p:par>
                        <p:par>
                          <p:cTn id="571" fill="hold">
                            <p:stCondLst>
                              <p:cond delay="1000"/>
                            </p:stCondLst>
                            <p:childTnLst>
                              <p:par>
                                <p:cTn id="572" presetID="1" presetClass="entr" presetSubtype="0" fill="hold" grpId="0" nodeType="afterEffect">
                                  <p:stCondLst>
                                    <p:cond delay="0"/>
                                  </p:stCondLst>
                                  <p:childTnLst>
                                    <p:set>
                                      <p:cBhvr>
                                        <p:cTn id="573" dur="1" fill="hold">
                                          <p:stCondLst>
                                            <p:cond delay="0"/>
                                          </p:stCondLst>
                                        </p:cTn>
                                        <p:tgtEl>
                                          <p:spTgt spid="169"/>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574" restart="whenNotActive" fill="hold" evtFilter="cancelBubble" nodeType="interactiveSeq">
                <p:stCondLst>
                  <p:cond evt="onClick" delay="0">
                    <p:tgtEl>
                      <p:spTgt spid="170"/>
                    </p:tgtEl>
                  </p:cond>
                </p:stCondLst>
                <p:endSync evt="end" delay="0">
                  <p:rtn val="all"/>
                </p:endSync>
                <p:childTnLst>
                  <p:par>
                    <p:cTn id="575" fill="hold">
                      <p:stCondLst>
                        <p:cond delay="0"/>
                      </p:stCondLst>
                      <p:childTnLst>
                        <p:par>
                          <p:cTn id="576" fill="hold">
                            <p:stCondLst>
                              <p:cond delay="0"/>
                            </p:stCondLst>
                            <p:childTnLst>
                              <p:par>
                                <p:cTn id="577" presetID="10" presetClass="entr" presetSubtype="0" fill="hold" grpId="0" nodeType="clickEffect">
                                  <p:stCondLst>
                                    <p:cond delay="0"/>
                                  </p:stCondLst>
                                  <p:childTnLst>
                                    <p:set>
                                      <p:cBhvr>
                                        <p:cTn id="578" dur="1" fill="hold">
                                          <p:stCondLst>
                                            <p:cond delay="0"/>
                                          </p:stCondLst>
                                        </p:cTn>
                                        <p:tgtEl>
                                          <p:spTgt spid="171"/>
                                        </p:tgtEl>
                                        <p:attrNameLst>
                                          <p:attrName>style.visibility</p:attrName>
                                        </p:attrNameLst>
                                      </p:cBhvr>
                                      <p:to>
                                        <p:strVal val="visible"/>
                                      </p:to>
                                    </p:set>
                                    <p:animEffect transition="in" filter="fade">
                                      <p:cBhvr>
                                        <p:cTn id="579" dur="500"/>
                                        <p:tgtEl>
                                          <p:spTgt spid="171"/>
                                        </p:tgtEl>
                                      </p:cBhvr>
                                    </p:animEffect>
                                  </p:childTnLst>
                                  <p:subTnLst>
                                    <p:audio>
                                      <p:cMediaNode>
                                        <p:cTn display="0" masterRel="sameClick">
                                          <p:stCondLst>
                                            <p:cond evt="begin" delay="0">
                                              <p:tn val="577"/>
                                            </p:cond>
                                          </p:stCondLst>
                                          <p:endCondLst>
                                            <p:cond evt="onStopAudio" delay="0">
                                              <p:tgtEl>
                                                <p:sldTgt/>
                                              </p:tgtEl>
                                            </p:cond>
                                          </p:endCondLst>
                                        </p:cTn>
                                        <p:tgtEl>
                                          <p:sndTgt r:embed="rId3" name="Ding.wav"/>
                                        </p:tgtEl>
                                      </p:cMediaNode>
                                    </p:audio>
                                  </p:subTnLst>
                                </p:cTn>
                              </p:par>
                            </p:childTnLst>
                          </p:cTn>
                        </p:par>
                        <p:par>
                          <p:cTn id="580" fill="hold">
                            <p:stCondLst>
                              <p:cond delay="500"/>
                            </p:stCondLst>
                            <p:childTnLst>
                              <p:par>
                                <p:cTn id="581" presetID="10" presetClass="exit" presetSubtype="0" fill="hold" grpId="1" nodeType="afterEffect">
                                  <p:stCondLst>
                                    <p:cond delay="0"/>
                                  </p:stCondLst>
                                  <p:childTnLst>
                                    <p:animEffect transition="out" filter="fade">
                                      <p:cBhvr>
                                        <p:cTn id="582" dur="500"/>
                                        <p:tgtEl>
                                          <p:spTgt spid="171"/>
                                        </p:tgtEl>
                                      </p:cBhvr>
                                    </p:animEffect>
                                    <p:set>
                                      <p:cBhvr>
                                        <p:cTn id="583" dur="1" fill="hold">
                                          <p:stCondLst>
                                            <p:cond delay="499"/>
                                          </p:stCondLst>
                                        </p:cTn>
                                        <p:tgtEl>
                                          <p:spTgt spid="171"/>
                                        </p:tgtEl>
                                        <p:attrNameLst>
                                          <p:attrName>style.visibility</p:attrName>
                                        </p:attrNameLst>
                                      </p:cBhvr>
                                      <p:to>
                                        <p:strVal val="hidden"/>
                                      </p:to>
                                    </p:set>
                                  </p:childTnLst>
                                </p:cTn>
                              </p:par>
                            </p:childTnLst>
                          </p:cTn>
                        </p:par>
                        <p:par>
                          <p:cTn id="584" fill="hold">
                            <p:stCondLst>
                              <p:cond delay="1000"/>
                            </p:stCondLst>
                            <p:childTnLst>
                              <p:par>
                                <p:cTn id="585" presetID="1" presetClass="entr" presetSubtype="0" fill="hold" grpId="0" nodeType="afterEffect">
                                  <p:stCondLst>
                                    <p:cond delay="0"/>
                                  </p:stCondLst>
                                  <p:childTnLst>
                                    <p:set>
                                      <p:cBhvr>
                                        <p:cTn id="586" dur="1" fill="hold">
                                          <p:stCondLst>
                                            <p:cond delay="0"/>
                                          </p:stCondLst>
                                        </p:cTn>
                                        <p:tgtEl>
                                          <p:spTgt spid="172"/>
                                        </p:tgtEl>
                                        <p:attrNameLst>
                                          <p:attrName>style.visibility</p:attrName>
                                        </p:attrNameLst>
                                      </p:cBhvr>
                                      <p:to>
                                        <p:strVal val="visible"/>
                                      </p:to>
                                    </p:set>
                                  </p:childTnLst>
                                </p:cTn>
                              </p:par>
                            </p:childTnLst>
                          </p:cTn>
                        </p:par>
                      </p:childTnLst>
                    </p:cTn>
                  </p:par>
                </p:childTnLst>
              </p:cTn>
              <p:nextCondLst>
                <p:cond evt="onClick" delay="0">
                  <p:tgtEl>
                    <p:spTgt spid="170"/>
                  </p:tgtEl>
                </p:cond>
              </p:nextCondLst>
            </p:seq>
            <p:seq concurrent="1" nextAc="seek">
              <p:cTn id="587" restart="whenNotActive" fill="hold" evtFilter="cancelBubble" nodeType="interactiveSeq">
                <p:stCondLst>
                  <p:cond evt="onClick" delay="0">
                    <p:tgtEl>
                      <p:spTgt spid="173"/>
                    </p:tgtEl>
                  </p:cond>
                </p:stCondLst>
                <p:endSync evt="end" delay="0">
                  <p:rtn val="all"/>
                </p:endSync>
                <p:childTnLst>
                  <p:par>
                    <p:cTn id="588" fill="hold">
                      <p:stCondLst>
                        <p:cond delay="0"/>
                      </p:stCondLst>
                      <p:childTnLst>
                        <p:par>
                          <p:cTn id="589" fill="hold">
                            <p:stCondLst>
                              <p:cond delay="0"/>
                            </p:stCondLst>
                            <p:childTnLst>
                              <p:par>
                                <p:cTn id="590" presetID="10" presetClass="entr" presetSubtype="0" fill="hold" grpId="0" nodeType="clickEffect">
                                  <p:stCondLst>
                                    <p:cond delay="0"/>
                                  </p:stCondLst>
                                  <p:childTnLst>
                                    <p:set>
                                      <p:cBhvr>
                                        <p:cTn id="591" dur="1" fill="hold">
                                          <p:stCondLst>
                                            <p:cond delay="0"/>
                                          </p:stCondLst>
                                        </p:cTn>
                                        <p:tgtEl>
                                          <p:spTgt spid="174"/>
                                        </p:tgtEl>
                                        <p:attrNameLst>
                                          <p:attrName>style.visibility</p:attrName>
                                        </p:attrNameLst>
                                      </p:cBhvr>
                                      <p:to>
                                        <p:strVal val="visible"/>
                                      </p:to>
                                    </p:set>
                                    <p:animEffect transition="in" filter="fade">
                                      <p:cBhvr>
                                        <p:cTn id="592" dur="500"/>
                                        <p:tgtEl>
                                          <p:spTgt spid="174"/>
                                        </p:tgtEl>
                                      </p:cBhvr>
                                    </p:animEffect>
                                  </p:childTnLst>
                                  <p:subTnLst>
                                    <p:audio>
                                      <p:cMediaNode>
                                        <p:cTn display="0" masterRel="sameClick">
                                          <p:stCondLst>
                                            <p:cond evt="begin" delay="0">
                                              <p:tn val="590"/>
                                            </p:cond>
                                          </p:stCondLst>
                                          <p:endCondLst>
                                            <p:cond evt="onStopAudio" delay="0">
                                              <p:tgtEl>
                                                <p:sldTgt/>
                                              </p:tgtEl>
                                            </p:cond>
                                          </p:endCondLst>
                                        </p:cTn>
                                        <p:tgtEl>
                                          <p:sndTgt r:embed="rId3" name="Ding.wav"/>
                                        </p:tgtEl>
                                      </p:cMediaNode>
                                    </p:audio>
                                  </p:subTnLst>
                                </p:cTn>
                              </p:par>
                            </p:childTnLst>
                          </p:cTn>
                        </p:par>
                        <p:par>
                          <p:cTn id="593" fill="hold">
                            <p:stCondLst>
                              <p:cond delay="500"/>
                            </p:stCondLst>
                            <p:childTnLst>
                              <p:par>
                                <p:cTn id="594" presetID="10" presetClass="exit" presetSubtype="0" fill="hold" grpId="1" nodeType="afterEffect">
                                  <p:stCondLst>
                                    <p:cond delay="0"/>
                                  </p:stCondLst>
                                  <p:childTnLst>
                                    <p:animEffect transition="out" filter="fade">
                                      <p:cBhvr>
                                        <p:cTn id="595" dur="500"/>
                                        <p:tgtEl>
                                          <p:spTgt spid="174"/>
                                        </p:tgtEl>
                                      </p:cBhvr>
                                    </p:animEffect>
                                    <p:set>
                                      <p:cBhvr>
                                        <p:cTn id="596" dur="1" fill="hold">
                                          <p:stCondLst>
                                            <p:cond delay="499"/>
                                          </p:stCondLst>
                                        </p:cTn>
                                        <p:tgtEl>
                                          <p:spTgt spid="174"/>
                                        </p:tgtEl>
                                        <p:attrNameLst>
                                          <p:attrName>style.visibility</p:attrName>
                                        </p:attrNameLst>
                                      </p:cBhvr>
                                      <p:to>
                                        <p:strVal val="hidden"/>
                                      </p:to>
                                    </p:set>
                                  </p:childTnLst>
                                </p:cTn>
                              </p:par>
                            </p:childTnLst>
                          </p:cTn>
                        </p:par>
                        <p:par>
                          <p:cTn id="597" fill="hold">
                            <p:stCondLst>
                              <p:cond delay="1000"/>
                            </p:stCondLst>
                            <p:childTnLst>
                              <p:par>
                                <p:cTn id="598" presetID="1" presetClass="entr" presetSubtype="0" fill="hold" grpId="0" nodeType="afterEffect">
                                  <p:stCondLst>
                                    <p:cond delay="0"/>
                                  </p:stCondLst>
                                  <p:childTnLst>
                                    <p:set>
                                      <p:cBhvr>
                                        <p:cTn id="599" dur="1" fill="hold">
                                          <p:stCondLst>
                                            <p:cond delay="0"/>
                                          </p:stCondLst>
                                        </p:cTn>
                                        <p:tgtEl>
                                          <p:spTgt spid="175"/>
                                        </p:tgtEl>
                                        <p:attrNameLst>
                                          <p:attrName>style.visibility</p:attrName>
                                        </p:attrNameLst>
                                      </p:cBhvr>
                                      <p:to>
                                        <p:strVal val="visible"/>
                                      </p:to>
                                    </p:set>
                                  </p:childTnLst>
                                </p:cTn>
                              </p:par>
                            </p:childTnLst>
                          </p:cTn>
                        </p:par>
                      </p:childTnLst>
                    </p:cTn>
                  </p:par>
                </p:childTnLst>
              </p:cTn>
              <p:nextCondLst>
                <p:cond evt="onClick" delay="0">
                  <p:tgtEl>
                    <p:spTgt spid="173"/>
                  </p:tgtEl>
                </p:cond>
              </p:nextCondLst>
            </p:seq>
            <p:seq concurrent="1" nextAc="seek">
              <p:cTn id="600" restart="whenNotActive" fill="hold" evtFilter="cancelBubble" nodeType="interactiveSeq">
                <p:stCondLst>
                  <p:cond evt="onClick" delay="0">
                    <p:tgtEl>
                      <p:spTgt spid="176"/>
                    </p:tgtEl>
                  </p:cond>
                </p:stCondLst>
                <p:endSync evt="end" delay="0">
                  <p:rtn val="all"/>
                </p:endSync>
                <p:childTnLst>
                  <p:par>
                    <p:cTn id="601" fill="hold">
                      <p:stCondLst>
                        <p:cond delay="0"/>
                      </p:stCondLst>
                      <p:childTnLst>
                        <p:par>
                          <p:cTn id="602" fill="hold">
                            <p:stCondLst>
                              <p:cond delay="0"/>
                            </p:stCondLst>
                            <p:childTnLst>
                              <p:par>
                                <p:cTn id="603" presetID="10" presetClass="entr" presetSubtype="0" fill="hold" grpId="0" nodeType="clickEffect">
                                  <p:stCondLst>
                                    <p:cond delay="0"/>
                                  </p:stCondLst>
                                  <p:childTnLst>
                                    <p:set>
                                      <p:cBhvr>
                                        <p:cTn id="604" dur="1" fill="hold">
                                          <p:stCondLst>
                                            <p:cond delay="0"/>
                                          </p:stCondLst>
                                        </p:cTn>
                                        <p:tgtEl>
                                          <p:spTgt spid="177"/>
                                        </p:tgtEl>
                                        <p:attrNameLst>
                                          <p:attrName>style.visibility</p:attrName>
                                        </p:attrNameLst>
                                      </p:cBhvr>
                                      <p:to>
                                        <p:strVal val="visible"/>
                                      </p:to>
                                    </p:set>
                                    <p:animEffect transition="in" filter="fade">
                                      <p:cBhvr>
                                        <p:cTn id="605" dur="500"/>
                                        <p:tgtEl>
                                          <p:spTgt spid="177"/>
                                        </p:tgtEl>
                                      </p:cBhvr>
                                    </p:animEffect>
                                  </p:childTnLst>
                                  <p:subTnLst>
                                    <p:audio>
                                      <p:cMediaNode>
                                        <p:cTn display="0" masterRel="sameClick">
                                          <p:stCondLst>
                                            <p:cond evt="begin" delay="0">
                                              <p:tn val="603"/>
                                            </p:cond>
                                          </p:stCondLst>
                                          <p:endCondLst>
                                            <p:cond evt="onStopAudio" delay="0">
                                              <p:tgtEl>
                                                <p:sldTgt/>
                                              </p:tgtEl>
                                            </p:cond>
                                          </p:endCondLst>
                                        </p:cTn>
                                        <p:tgtEl>
                                          <p:sndTgt r:embed="rId3" name="Ding.wav"/>
                                        </p:tgtEl>
                                      </p:cMediaNode>
                                    </p:audio>
                                  </p:subTnLst>
                                </p:cTn>
                              </p:par>
                            </p:childTnLst>
                          </p:cTn>
                        </p:par>
                        <p:par>
                          <p:cTn id="606" fill="hold">
                            <p:stCondLst>
                              <p:cond delay="500"/>
                            </p:stCondLst>
                            <p:childTnLst>
                              <p:par>
                                <p:cTn id="607" presetID="10" presetClass="exit" presetSubtype="0" fill="hold" grpId="1" nodeType="afterEffect">
                                  <p:stCondLst>
                                    <p:cond delay="0"/>
                                  </p:stCondLst>
                                  <p:childTnLst>
                                    <p:animEffect transition="out" filter="fade">
                                      <p:cBhvr>
                                        <p:cTn id="608" dur="500"/>
                                        <p:tgtEl>
                                          <p:spTgt spid="177"/>
                                        </p:tgtEl>
                                      </p:cBhvr>
                                    </p:animEffect>
                                    <p:set>
                                      <p:cBhvr>
                                        <p:cTn id="609" dur="1" fill="hold">
                                          <p:stCondLst>
                                            <p:cond delay="499"/>
                                          </p:stCondLst>
                                        </p:cTn>
                                        <p:tgtEl>
                                          <p:spTgt spid="177"/>
                                        </p:tgtEl>
                                        <p:attrNameLst>
                                          <p:attrName>style.visibility</p:attrName>
                                        </p:attrNameLst>
                                      </p:cBhvr>
                                      <p:to>
                                        <p:strVal val="hidden"/>
                                      </p:to>
                                    </p:set>
                                  </p:childTnLst>
                                </p:cTn>
                              </p:par>
                            </p:childTnLst>
                          </p:cTn>
                        </p:par>
                        <p:par>
                          <p:cTn id="610" fill="hold">
                            <p:stCondLst>
                              <p:cond delay="1000"/>
                            </p:stCondLst>
                            <p:childTnLst>
                              <p:par>
                                <p:cTn id="611" presetID="1" presetClass="entr" presetSubtype="0" fill="hold" grpId="0" nodeType="afterEffect">
                                  <p:stCondLst>
                                    <p:cond delay="0"/>
                                  </p:stCondLst>
                                  <p:childTnLst>
                                    <p:set>
                                      <p:cBhvr>
                                        <p:cTn id="612" dur="1" fill="hold">
                                          <p:stCondLst>
                                            <p:cond delay="0"/>
                                          </p:stCondLst>
                                        </p:cTn>
                                        <p:tgtEl>
                                          <p:spTgt spid="178"/>
                                        </p:tgtEl>
                                        <p:attrNameLst>
                                          <p:attrName>style.visibility</p:attrName>
                                        </p:attrNameLst>
                                      </p:cBhvr>
                                      <p:to>
                                        <p:strVal val="visible"/>
                                      </p:to>
                                    </p:set>
                                  </p:childTnLst>
                                </p:cTn>
                              </p:par>
                            </p:childTnLst>
                          </p:cTn>
                        </p:par>
                      </p:childTnLst>
                    </p:cTn>
                  </p:par>
                </p:childTnLst>
              </p:cTn>
              <p:nextCondLst>
                <p:cond evt="onClick" delay="0">
                  <p:tgtEl>
                    <p:spTgt spid="176"/>
                  </p:tgtEl>
                </p:cond>
              </p:nextCondLst>
            </p:seq>
            <p:seq concurrent="1" nextAc="seek">
              <p:cTn id="613" restart="whenNotActive" fill="hold" evtFilter="cancelBubble" nodeType="interactiveSeq">
                <p:stCondLst>
                  <p:cond evt="onClick" delay="0">
                    <p:tgtEl>
                      <p:spTgt spid="190"/>
                    </p:tgtEl>
                  </p:cond>
                </p:stCondLst>
                <p:endSync evt="end" delay="0">
                  <p:rtn val="all"/>
                </p:endSync>
                <p:childTnLst>
                  <p:par>
                    <p:cTn id="614" fill="hold">
                      <p:stCondLst>
                        <p:cond delay="0"/>
                      </p:stCondLst>
                      <p:childTnLst>
                        <p:par>
                          <p:cTn id="615" fill="hold">
                            <p:stCondLst>
                              <p:cond delay="0"/>
                            </p:stCondLst>
                            <p:childTnLst>
                              <p:par>
                                <p:cTn id="616" presetID="10" presetClass="entr" presetSubtype="0" fill="hold" grpId="0" nodeType="clickEffect">
                                  <p:stCondLst>
                                    <p:cond delay="0"/>
                                  </p:stCondLst>
                                  <p:childTnLst>
                                    <p:set>
                                      <p:cBhvr>
                                        <p:cTn id="617" dur="1" fill="hold">
                                          <p:stCondLst>
                                            <p:cond delay="0"/>
                                          </p:stCondLst>
                                        </p:cTn>
                                        <p:tgtEl>
                                          <p:spTgt spid="191"/>
                                        </p:tgtEl>
                                        <p:attrNameLst>
                                          <p:attrName>style.visibility</p:attrName>
                                        </p:attrNameLst>
                                      </p:cBhvr>
                                      <p:to>
                                        <p:strVal val="visible"/>
                                      </p:to>
                                    </p:set>
                                    <p:animEffect transition="in" filter="fade">
                                      <p:cBhvr>
                                        <p:cTn id="618" dur="500"/>
                                        <p:tgtEl>
                                          <p:spTgt spid="191"/>
                                        </p:tgtEl>
                                      </p:cBhvr>
                                    </p:animEffect>
                                  </p:childTnLst>
                                  <p:subTnLst>
                                    <p:audio>
                                      <p:cMediaNode>
                                        <p:cTn display="0" masterRel="sameClick">
                                          <p:stCondLst>
                                            <p:cond evt="begin" delay="0">
                                              <p:tn val="616"/>
                                            </p:cond>
                                          </p:stCondLst>
                                          <p:endCondLst>
                                            <p:cond evt="onStopAudio" delay="0">
                                              <p:tgtEl>
                                                <p:sldTgt/>
                                              </p:tgtEl>
                                            </p:cond>
                                          </p:endCondLst>
                                        </p:cTn>
                                        <p:tgtEl>
                                          <p:sndTgt r:embed="rId3" name="Ding.wav"/>
                                        </p:tgtEl>
                                      </p:cMediaNode>
                                    </p:audio>
                                  </p:subTnLst>
                                </p:cTn>
                              </p:par>
                            </p:childTnLst>
                          </p:cTn>
                        </p:par>
                        <p:par>
                          <p:cTn id="619" fill="hold">
                            <p:stCondLst>
                              <p:cond delay="500"/>
                            </p:stCondLst>
                            <p:childTnLst>
                              <p:par>
                                <p:cTn id="620" presetID="10" presetClass="exit" presetSubtype="0" fill="hold" grpId="1" nodeType="afterEffect">
                                  <p:stCondLst>
                                    <p:cond delay="0"/>
                                  </p:stCondLst>
                                  <p:childTnLst>
                                    <p:animEffect transition="out" filter="fade">
                                      <p:cBhvr>
                                        <p:cTn id="621" dur="500"/>
                                        <p:tgtEl>
                                          <p:spTgt spid="191"/>
                                        </p:tgtEl>
                                      </p:cBhvr>
                                    </p:animEffect>
                                    <p:set>
                                      <p:cBhvr>
                                        <p:cTn id="622" dur="1" fill="hold">
                                          <p:stCondLst>
                                            <p:cond delay="499"/>
                                          </p:stCondLst>
                                        </p:cTn>
                                        <p:tgtEl>
                                          <p:spTgt spid="191"/>
                                        </p:tgtEl>
                                        <p:attrNameLst>
                                          <p:attrName>style.visibility</p:attrName>
                                        </p:attrNameLst>
                                      </p:cBhvr>
                                      <p:to>
                                        <p:strVal val="hidden"/>
                                      </p:to>
                                    </p:set>
                                  </p:childTnLst>
                                </p:cTn>
                              </p:par>
                            </p:childTnLst>
                          </p:cTn>
                        </p:par>
                        <p:par>
                          <p:cTn id="623" fill="hold">
                            <p:stCondLst>
                              <p:cond delay="1000"/>
                            </p:stCondLst>
                            <p:childTnLst>
                              <p:par>
                                <p:cTn id="624" presetID="1" presetClass="entr" presetSubtype="0" fill="hold" grpId="0" nodeType="afterEffect">
                                  <p:stCondLst>
                                    <p:cond delay="0"/>
                                  </p:stCondLst>
                                  <p:childTnLst>
                                    <p:set>
                                      <p:cBhvr>
                                        <p:cTn id="625" dur="1" fill="hold">
                                          <p:stCondLst>
                                            <p:cond delay="0"/>
                                          </p:stCondLst>
                                        </p:cTn>
                                        <p:tgtEl>
                                          <p:spTgt spid="192"/>
                                        </p:tgtEl>
                                        <p:attrNameLst>
                                          <p:attrName>style.visibility</p:attrName>
                                        </p:attrNameLst>
                                      </p:cBhvr>
                                      <p:to>
                                        <p:strVal val="visible"/>
                                      </p:to>
                                    </p:set>
                                  </p:childTnLst>
                                </p:cTn>
                              </p:par>
                            </p:childTnLst>
                          </p:cTn>
                        </p:par>
                      </p:childTnLst>
                    </p:cTn>
                  </p:par>
                </p:childTnLst>
              </p:cTn>
              <p:nextCondLst>
                <p:cond evt="onClick" delay="0">
                  <p:tgtEl>
                    <p:spTgt spid="190"/>
                  </p:tgtEl>
                </p:cond>
              </p:nextCondLst>
            </p:seq>
            <p:seq concurrent="1" nextAc="seek">
              <p:cTn id="626" restart="whenNotActive" fill="hold" evtFilter="cancelBubble" nodeType="interactiveSeq">
                <p:stCondLst>
                  <p:cond evt="onClick" delay="0">
                    <p:tgtEl>
                      <p:spTgt spid="193"/>
                    </p:tgtEl>
                  </p:cond>
                </p:stCondLst>
                <p:endSync evt="end" delay="0">
                  <p:rtn val="all"/>
                </p:endSync>
                <p:childTnLst>
                  <p:par>
                    <p:cTn id="627" fill="hold">
                      <p:stCondLst>
                        <p:cond delay="0"/>
                      </p:stCondLst>
                      <p:childTnLst>
                        <p:par>
                          <p:cTn id="628" fill="hold">
                            <p:stCondLst>
                              <p:cond delay="0"/>
                            </p:stCondLst>
                            <p:childTnLst>
                              <p:par>
                                <p:cTn id="629" presetID="10" presetClass="entr" presetSubtype="0" fill="hold" grpId="0" nodeType="clickEffect">
                                  <p:stCondLst>
                                    <p:cond delay="0"/>
                                  </p:stCondLst>
                                  <p:childTnLst>
                                    <p:set>
                                      <p:cBhvr>
                                        <p:cTn id="630" dur="1" fill="hold">
                                          <p:stCondLst>
                                            <p:cond delay="0"/>
                                          </p:stCondLst>
                                        </p:cTn>
                                        <p:tgtEl>
                                          <p:spTgt spid="194"/>
                                        </p:tgtEl>
                                        <p:attrNameLst>
                                          <p:attrName>style.visibility</p:attrName>
                                        </p:attrNameLst>
                                      </p:cBhvr>
                                      <p:to>
                                        <p:strVal val="visible"/>
                                      </p:to>
                                    </p:set>
                                    <p:animEffect transition="in" filter="fade">
                                      <p:cBhvr>
                                        <p:cTn id="631" dur="500"/>
                                        <p:tgtEl>
                                          <p:spTgt spid="194"/>
                                        </p:tgtEl>
                                      </p:cBhvr>
                                    </p:animEffect>
                                  </p:childTnLst>
                                  <p:subTnLst>
                                    <p:audio>
                                      <p:cMediaNode>
                                        <p:cTn display="0" masterRel="sameClick">
                                          <p:stCondLst>
                                            <p:cond evt="begin" delay="0">
                                              <p:tn val="629"/>
                                            </p:cond>
                                          </p:stCondLst>
                                          <p:endCondLst>
                                            <p:cond evt="onStopAudio" delay="0">
                                              <p:tgtEl>
                                                <p:sldTgt/>
                                              </p:tgtEl>
                                            </p:cond>
                                          </p:endCondLst>
                                        </p:cTn>
                                        <p:tgtEl>
                                          <p:sndTgt r:embed="rId3" name="Ding.wav"/>
                                        </p:tgtEl>
                                      </p:cMediaNode>
                                    </p:audio>
                                  </p:subTnLst>
                                </p:cTn>
                              </p:par>
                            </p:childTnLst>
                          </p:cTn>
                        </p:par>
                        <p:par>
                          <p:cTn id="632" fill="hold">
                            <p:stCondLst>
                              <p:cond delay="500"/>
                            </p:stCondLst>
                            <p:childTnLst>
                              <p:par>
                                <p:cTn id="633" presetID="10" presetClass="exit" presetSubtype="0" fill="hold" grpId="1" nodeType="afterEffect">
                                  <p:stCondLst>
                                    <p:cond delay="0"/>
                                  </p:stCondLst>
                                  <p:childTnLst>
                                    <p:animEffect transition="out" filter="fade">
                                      <p:cBhvr>
                                        <p:cTn id="634" dur="500"/>
                                        <p:tgtEl>
                                          <p:spTgt spid="194"/>
                                        </p:tgtEl>
                                      </p:cBhvr>
                                    </p:animEffect>
                                    <p:set>
                                      <p:cBhvr>
                                        <p:cTn id="635" dur="1" fill="hold">
                                          <p:stCondLst>
                                            <p:cond delay="499"/>
                                          </p:stCondLst>
                                        </p:cTn>
                                        <p:tgtEl>
                                          <p:spTgt spid="194"/>
                                        </p:tgtEl>
                                        <p:attrNameLst>
                                          <p:attrName>style.visibility</p:attrName>
                                        </p:attrNameLst>
                                      </p:cBhvr>
                                      <p:to>
                                        <p:strVal val="hidden"/>
                                      </p:to>
                                    </p:set>
                                  </p:childTnLst>
                                </p:cTn>
                              </p:par>
                            </p:childTnLst>
                          </p:cTn>
                        </p:par>
                        <p:par>
                          <p:cTn id="636" fill="hold">
                            <p:stCondLst>
                              <p:cond delay="1000"/>
                            </p:stCondLst>
                            <p:childTnLst>
                              <p:par>
                                <p:cTn id="637" presetID="1" presetClass="entr" presetSubtype="0" fill="hold" grpId="0" nodeType="afterEffect">
                                  <p:stCondLst>
                                    <p:cond delay="0"/>
                                  </p:stCondLst>
                                  <p:childTnLst>
                                    <p:set>
                                      <p:cBhvr>
                                        <p:cTn id="638" dur="1" fill="hold">
                                          <p:stCondLst>
                                            <p:cond delay="0"/>
                                          </p:stCondLst>
                                        </p:cTn>
                                        <p:tgtEl>
                                          <p:spTgt spid="195"/>
                                        </p:tgtEl>
                                        <p:attrNameLst>
                                          <p:attrName>style.visibility</p:attrName>
                                        </p:attrNameLst>
                                      </p:cBhvr>
                                      <p:to>
                                        <p:strVal val="visible"/>
                                      </p:to>
                                    </p:set>
                                  </p:childTnLst>
                                </p:cTn>
                              </p:par>
                            </p:childTnLst>
                          </p:cTn>
                        </p:par>
                      </p:childTnLst>
                    </p:cTn>
                  </p:par>
                </p:childTnLst>
              </p:cTn>
              <p:nextCondLst>
                <p:cond evt="onClick" delay="0">
                  <p:tgtEl>
                    <p:spTgt spid="193"/>
                  </p:tgtEl>
                </p:cond>
              </p:nextCondLst>
            </p:seq>
            <p:seq concurrent="1" nextAc="seek">
              <p:cTn id="639" restart="whenNotActive" fill="hold" evtFilter="cancelBubble" nodeType="interactiveSeq">
                <p:stCondLst>
                  <p:cond evt="onClick" delay="0">
                    <p:tgtEl>
                      <p:spTgt spid="196"/>
                    </p:tgtEl>
                  </p:cond>
                </p:stCondLst>
                <p:endSync evt="end" delay="0">
                  <p:rtn val="all"/>
                </p:endSync>
                <p:childTnLst>
                  <p:par>
                    <p:cTn id="640" fill="hold">
                      <p:stCondLst>
                        <p:cond delay="0"/>
                      </p:stCondLst>
                      <p:childTnLst>
                        <p:par>
                          <p:cTn id="641" fill="hold">
                            <p:stCondLst>
                              <p:cond delay="0"/>
                            </p:stCondLst>
                            <p:childTnLst>
                              <p:par>
                                <p:cTn id="642" presetID="10" presetClass="entr" presetSubtype="0" fill="hold" grpId="0" nodeType="clickEffect">
                                  <p:stCondLst>
                                    <p:cond delay="0"/>
                                  </p:stCondLst>
                                  <p:childTnLst>
                                    <p:set>
                                      <p:cBhvr>
                                        <p:cTn id="643" dur="1" fill="hold">
                                          <p:stCondLst>
                                            <p:cond delay="0"/>
                                          </p:stCondLst>
                                        </p:cTn>
                                        <p:tgtEl>
                                          <p:spTgt spid="197"/>
                                        </p:tgtEl>
                                        <p:attrNameLst>
                                          <p:attrName>style.visibility</p:attrName>
                                        </p:attrNameLst>
                                      </p:cBhvr>
                                      <p:to>
                                        <p:strVal val="visible"/>
                                      </p:to>
                                    </p:set>
                                    <p:animEffect transition="in" filter="fade">
                                      <p:cBhvr>
                                        <p:cTn id="644" dur="500"/>
                                        <p:tgtEl>
                                          <p:spTgt spid="197"/>
                                        </p:tgtEl>
                                      </p:cBhvr>
                                    </p:animEffect>
                                  </p:childTnLst>
                                  <p:subTnLst>
                                    <p:audio>
                                      <p:cMediaNode>
                                        <p:cTn display="0" masterRel="sameClick">
                                          <p:stCondLst>
                                            <p:cond evt="begin" delay="0">
                                              <p:tn val="642"/>
                                            </p:cond>
                                          </p:stCondLst>
                                          <p:endCondLst>
                                            <p:cond evt="onStopAudio" delay="0">
                                              <p:tgtEl>
                                                <p:sldTgt/>
                                              </p:tgtEl>
                                            </p:cond>
                                          </p:endCondLst>
                                        </p:cTn>
                                        <p:tgtEl>
                                          <p:sndTgt r:embed="rId3" name="Ding.wav"/>
                                        </p:tgtEl>
                                      </p:cMediaNode>
                                    </p:audio>
                                  </p:subTnLst>
                                </p:cTn>
                              </p:par>
                            </p:childTnLst>
                          </p:cTn>
                        </p:par>
                        <p:par>
                          <p:cTn id="645" fill="hold">
                            <p:stCondLst>
                              <p:cond delay="500"/>
                            </p:stCondLst>
                            <p:childTnLst>
                              <p:par>
                                <p:cTn id="646" presetID="10" presetClass="exit" presetSubtype="0" fill="hold" grpId="1" nodeType="afterEffect">
                                  <p:stCondLst>
                                    <p:cond delay="0"/>
                                  </p:stCondLst>
                                  <p:childTnLst>
                                    <p:animEffect transition="out" filter="fade">
                                      <p:cBhvr>
                                        <p:cTn id="647" dur="500"/>
                                        <p:tgtEl>
                                          <p:spTgt spid="197"/>
                                        </p:tgtEl>
                                      </p:cBhvr>
                                    </p:animEffect>
                                    <p:set>
                                      <p:cBhvr>
                                        <p:cTn id="648" dur="1" fill="hold">
                                          <p:stCondLst>
                                            <p:cond delay="499"/>
                                          </p:stCondLst>
                                        </p:cTn>
                                        <p:tgtEl>
                                          <p:spTgt spid="197"/>
                                        </p:tgtEl>
                                        <p:attrNameLst>
                                          <p:attrName>style.visibility</p:attrName>
                                        </p:attrNameLst>
                                      </p:cBhvr>
                                      <p:to>
                                        <p:strVal val="hidden"/>
                                      </p:to>
                                    </p:set>
                                  </p:childTnLst>
                                </p:cTn>
                              </p:par>
                            </p:childTnLst>
                          </p:cTn>
                        </p:par>
                        <p:par>
                          <p:cTn id="649" fill="hold">
                            <p:stCondLst>
                              <p:cond delay="1000"/>
                            </p:stCondLst>
                            <p:childTnLst>
                              <p:par>
                                <p:cTn id="650" presetID="1" presetClass="entr" presetSubtype="0" fill="hold" grpId="0" nodeType="afterEffect">
                                  <p:stCondLst>
                                    <p:cond delay="0"/>
                                  </p:stCondLst>
                                  <p:childTnLst>
                                    <p:set>
                                      <p:cBhvr>
                                        <p:cTn id="651" dur="1" fill="hold">
                                          <p:stCondLst>
                                            <p:cond delay="0"/>
                                          </p:stCondLst>
                                        </p:cTn>
                                        <p:tgtEl>
                                          <p:spTgt spid="198"/>
                                        </p:tgtEl>
                                        <p:attrNameLst>
                                          <p:attrName>style.visibility</p:attrName>
                                        </p:attrNameLst>
                                      </p:cBhvr>
                                      <p:to>
                                        <p:strVal val="visible"/>
                                      </p:to>
                                    </p:set>
                                  </p:childTnLst>
                                </p:cTn>
                              </p:par>
                            </p:childTnLst>
                          </p:cTn>
                        </p:par>
                      </p:childTnLst>
                    </p:cTn>
                  </p:par>
                </p:childTnLst>
              </p:cTn>
              <p:nextCondLst>
                <p:cond evt="onClick" delay="0">
                  <p:tgtEl>
                    <p:spTgt spid="196"/>
                  </p:tgtEl>
                </p:cond>
              </p:nextCondLst>
            </p:seq>
            <p:seq concurrent="1" nextAc="seek">
              <p:cTn id="652" restart="whenNotActive" fill="hold" evtFilter="cancelBubble" nodeType="interactiveSeq">
                <p:stCondLst>
                  <p:cond evt="onClick" delay="0">
                    <p:tgtEl>
                      <p:spTgt spid="199"/>
                    </p:tgtEl>
                  </p:cond>
                </p:stCondLst>
                <p:endSync evt="end" delay="0">
                  <p:rtn val="all"/>
                </p:endSync>
                <p:childTnLst>
                  <p:par>
                    <p:cTn id="653" fill="hold">
                      <p:stCondLst>
                        <p:cond delay="0"/>
                      </p:stCondLst>
                      <p:childTnLst>
                        <p:par>
                          <p:cTn id="654" fill="hold">
                            <p:stCondLst>
                              <p:cond delay="0"/>
                            </p:stCondLst>
                            <p:childTnLst>
                              <p:par>
                                <p:cTn id="655" presetID="10" presetClass="entr" presetSubtype="0" fill="hold" grpId="0" nodeType="clickEffect">
                                  <p:stCondLst>
                                    <p:cond delay="0"/>
                                  </p:stCondLst>
                                  <p:childTnLst>
                                    <p:set>
                                      <p:cBhvr>
                                        <p:cTn id="656" dur="1" fill="hold">
                                          <p:stCondLst>
                                            <p:cond delay="0"/>
                                          </p:stCondLst>
                                        </p:cTn>
                                        <p:tgtEl>
                                          <p:spTgt spid="200"/>
                                        </p:tgtEl>
                                        <p:attrNameLst>
                                          <p:attrName>style.visibility</p:attrName>
                                        </p:attrNameLst>
                                      </p:cBhvr>
                                      <p:to>
                                        <p:strVal val="visible"/>
                                      </p:to>
                                    </p:set>
                                    <p:animEffect transition="in" filter="fade">
                                      <p:cBhvr>
                                        <p:cTn id="657" dur="500"/>
                                        <p:tgtEl>
                                          <p:spTgt spid="200"/>
                                        </p:tgtEl>
                                      </p:cBhvr>
                                    </p:animEffect>
                                  </p:childTnLst>
                                  <p:subTnLst>
                                    <p:audio>
                                      <p:cMediaNode>
                                        <p:cTn display="0" masterRel="sameClick">
                                          <p:stCondLst>
                                            <p:cond evt="begin" delay="0">
                                              <p:tn val="655"/>
                                            </p:cond>
                                          </p:stCondLst>
                                          <p:endCondLst>
                                            <p:cond evt="onStopAudio" delay="0">
                                              <p:tgtEl>
                                                <p:sldTgt/>
                                              </p:tgtEl>
                                            </p:cond>
                                          </p:endCondLst>
                                        </p:cTn>
                                        <p:tgtEl>
                                          <p:sndTgt r:embed="rId3" name="Ding.wav"/>
                                        </p:tgtEl>
                                      </p:cMediaNode>
                                    </p:audio>
                                  </p:subTnLst>
                                </p:cTn>
                              </p:par>
                            </p:childTnLst>
                          </p:cTn>
                        </p:par>
                        <p:par>
                          <p:cTn id="658" fill="hold">
                            <p:stCondLst>
                              <p:cond delay="500"/>
                            </p:stCondLst>
                            <p:childTnLst>
                              <p:par>
                                <p:cTn id="659" presetID="10" presetClass="exit" presetSubtype="0" fill="hold" grpId="1" nodeType="afterEffect">
                                  <p:stCondLst>
                                    <p:cond delay="0"/>
                                  </p:stCondLst>
                                  <p:childTnLst>
                                    <p:animEffect transition="out" filter="fade">
                                      <p:cBhvr>
                                        <p:cTn id="660" dur="500"/>
                                        <p:tgtEl>
                                          <p:spTgt spid="200"/>
                                        </p:tgtEl>
                                      </p:cBhvr>
                                    </p:animEffect>
                                    <p:set>
                                      <p:cBhvr>
                                        <p:cTn id="661" dur="1" fill="hold">
                                          <p:stCondLst>
                                            <p:cond delay="499"/>
                                          </p:stCondLst>
                                        </p:cTn>
                                        <p:tgtEl>
                                          <p:spTgt spid="200"/>
                                        </p:tgtEl>
                                        <p:attrNameLst>
                                          <p:attrName>style.visibility</p:attrName>
                                        </p:attrNameLst>
                                      </p:cBhvr>
                                      <p:to>
                                        <p:strVal val="hidden"/>
                                      </p:to>
                                    </p:set>
                                  </p:childTnLst>
                                </p:cTn>
                              </p:par>
                            </p:childTnLst>
                          </p:cTn>
                        </p:par>
                        <p:par>
                          <p:cTn id="662" fill="hold">
                            <p:stCondLst>
                              <p:cond delay="1000"/>
                            </p:stCondLst>
                            <p:childTnLst>
                              <p:par>
                                <p:cTn id="663" presetID="1" presetClass="entr" presetSubtype="0" fill="hold" grpId="0" nodeType="afterEffect">
                                  <p:stCondLst>
                                    <p:cond delay="0"/>
                                  </p:stCondLst>
                                  <p:childTnLst>
                                    <p:set>
                                      <p:cBhvr>
                                        <p:cTn id="664" dur="1" fill="hold">
                                          <p:stCondLst>
                                            <p:cond delay="0"/>
                                          </p:stCondLst>
                                        </p:cTn>
                                        <p:tgtEl>
                                          <p:spTgt spid="201"/>
                                        </p:tgtEl>
                                        <p:attrNameLst>
                                          <p:attrName>style.visibility</p:attrName>
                                        </p:attrNameLst>
                                      </p:cBhvr>
                                      <p:to>
                                        <p:strVal val="visible"/>
                                      </p:to>
                                    </p:set>
                                  </p:childTnLst>
                                </p:cTn>
                              </p:par>
                            </p:childTnLst>
                          </p:cTn>
                        </p:par>
                      </p:childTnLst>
                    </p:cTn>
                  </p:par>
                </p:childTnLst>
              </p:cTn>
              <p:nextCondLst>
                <p:cond evt="onClick" delay="0">
                  <p:tgtEl>
                    <p:spTgt spid="199"/>
                  </p:tgtEl>
                </p:cond>
              </p:nextCondLst>
            </p:seq>
            <p:seq concurrent="1" nextAc="seek">
              <p:cTn id="665" restart="whenNotActive" fill="hold" evtFilter="cancelBubble" nodeType="interactiveSeq">
                <p:stCondLst>
                  <p:cond evt="onClick" delay="0">
                    <p:tgtEl>
                      <p:spTgt spid="202"/>
                    </p:tgtEl>
                  </p:cond>
                </p:stCondLst>
                <p:endSync evt="end" delay="0">
                  <p:rtn val="all"/>
                </p:endSync>
                <p:childTnLst>
                  <p:par>
                    <p:cTn id="666" fill="hold">
                      <p:stCondLst>
                        <p:cond delay="0"/>
                      </p:stCondLst>
                      <p:childTnLst>
                        <p:par>
                          <p:cTn id="667" fill="hold">
                            <p:stCondLst>
                              <p:cond delay="0"/>
                            </p:stCondLst>
                            <p:childTnLst>
                              <p:par>
                                <p:cTn id="668" presetID="10" presetClass="entr" presetSubtype="0" fill="hold" grpId="0" nodeType="clickEffect">
                                  <p:stCondLst>
                                    <p:cond delay="0"/>
                                  </p:stCondLst>
                                  <p:childTnLst>
                                    <p:set>
                                      <p:cBhvr>
                                        <p:cTn id="669" dur="1" fill="hold">
                                          <p:stCondLst>
                                            <p:cond delay="0"/>
                                          </p:stCondLst>
                                        </p:cTn>
                                        <p:tgtEl>
                                          <p:spTgt spid="203"/>
                                        </p:tgtEl>
                                        <p:attrNameLst>
                                          <p:attrName>style.visibility</p:attrName>
                                        </p:attrNameLst>
                                      </p:cBhvr>
                                      <p:to>
                                        <p:strVal val="visible"/>
                                      </p:to>
                                    </p:set>
                                    <p:animEffect transition="in" filter="fade">
                                      <p:cBhvr>
                                        <p:cTn id="670" dur="500"/>
                                        <p:tgtEl>
                                          <p:spTgt spid="203"/>
                                        </p:tgtEl>
                                      </p:cBhvr>
                                    </p:animEffect>
                                  </p:childTnLst>
                                  <p:subTnLst>
                                    <p:audio>
                                      <p:cMediaNode>
                                        <p:cTn display="0" masterRel="sameClick">
                                          <p:stCondLst>
                                            <p:cond evt="begin" delay="0">
                                              <p:tn val="668"/>
                                            </p:cond>
                                          </p:stCondLst>
                                          <p:endCondLst>
                                            <p:cond evt="onStopAudio" delay="0">
                                              <p:tgtEl>
                                                <p:sldTgt/>
                                              </p:tgtEl>
                                            </p:cond>
                                          </p:endCondLst>
                                        </p:cTn>
                                        <p:tgtEl>
                                          <p:sndTgt r:embed="rId3" name="Ding.wav"/>
                                        </p:tgtEl>
                                      </p:cMediaNode>
                                    </p:audio>
                                  </p:subTnLst>
                                </p:cTn>
                              </p:par>
                            </p:childTnLst>
                          </p:cTn>
                        </p:par>
                        <p:par>
                          <p:cTn id="671" fill="hold">
                            <p:stCondLst>
                              <p:cond delay="500"/>
                            </p:stCondLst>
                            <p:childTnLst>
                              <p:par>
                                <p:cTn id="672" presetID="10" presetClass="exit" presetSubtype="0" fill="hold" grpId="1" nodeType="afterEffect">
                                  <p:stCondLst>
                                    <p:cond delay="0"/>
                                  </p:stCondLst>
                                  <p:childTnLst>
                                    <p:animEffect transition="out" filter="fade">
                                      <p:cBhvr>
                                        <p:cTn id="673" dur="500"/>
                                        <p:tgtEl>
                                          <p:spTgt spid="203"/>
                                        </p:tgtEl>
                                      </p:cBhvr>
                                    </p:animEffect>
                                    <p:set>
                                      <p:cBhvr>
                                        <p:cTn id="674" dur="1" fill="hold">
                                          <p:stCondLst>
                                            <p:cond delay="499"/>
                                          </p:stCondLst>
                                        </p:cTn>
                                        <p:tgtEl>
                                          <p:spTgt spid="203"/>
                                        </p:tgtEl>
                                        <p:attrNameLst>
                                          <p:attrName>style.visibility</p:attrName>
                                        </p:attrNameLst>
                                      </p:cBhvr>
                                      <p:to>
                                        <p:strVal val="hidden"/>
                                      </p:to>
                                    </p:set>
                                  </p:childTnLst>
                                </p:cTn>
                              </p:par>
                            </p:childTnLst>
                          </p:cTn>
                        </p:par>
                        <p:par>
                          <p:cTn id="675" fill="hold">
                            <p:stCondLst>
                              <p:cond delay="1000"/>
                            </p:stCondLst>
                            <p:childTnLst>
                              <p:par>
                                <p:cTn id="676" presetID="1" presetClass="entr" presetSubtype="0" fill="hold" grpId="0" nodeType="afterEffect">
                                  <p:stCondLst>
                                    <p:cond delay="0"/>
                                  </p:stCondLst>
                                  <p:childTnLst>
                                    <p:set>
                                      <p:cBhvr>
                                        <p:cTn id="677" dur="1" fill="hold">
                                          <p:stCondLst>
                                            <p:cond delay="0"/>
                                          </p:stCondLst>
                                        </p:cTn>
                                        <p:tgtEl>
                                          <p:spTgt spid="204"/>
                                        </p:tgtEl>
                                        <p:attrNameLst>
                                          <p:attrName>style.visibility</p:attrName>
                                        </p:attrNameLst>
                                      </p:cBhvr>
                                      <p:to>
                                        <p:strVal val="visible"/>
                                      </p:to>
                                    </p:set>
                                  </p:childTnLst>
                                </p:cTn>
                              </p:par>
                            </p:childTnLst>
                          </p:cTn>
                        </p:par>
                      </p:childTnLst>
                    </p:cTn>
                  </p:par>
                </p:childTnLst>
              </p:cTn>
              <p:nextCondLst>
                <p:cond evt="onClick" delay="0">
                  <p:tgtEl>
                    <p:spTgt spid="202"/>
                  </p:tgtEl>
                </p:cond>
              </p:nextCondLst>
            </p:seq>
          </p:childTnLst>
        </p:cTn>
      </p:par>
    </p:tnLst>
    <p:bldLst>
      <p:bldP spid="152" grpId="0" animBg="1"/>
      <p:bldP spid="152" grpId="1" animBg="1"/>
      <p:bldP spid="211" grpId="0" animBg="1"/>
      <p:bldP spid="154" grpId="0" animBg="1"/>
      <p:bldP spid="154" grpId="1" animBg="1"/>
      <p:bldP spid="155" grpId="0" animBg="1"/>
      <p:bldP spid="157" grpId="0" animBg="1"/>
      <p:bldP spid="157" grpId="1" animBg="1"/>
      <p:bldP spid="158" grpId="0" animBg="1"/>
      <p:bldP spid="160" grpId="0" animBg="1"/>
      <p:bldP spid="160" grpId="1" animBg="1"/>
      <p:bldP spid="161" grpId="0" animBg="1"/>
      <p:bldP spid="163" grpId="0" animBg="1"/>
      <p:bldP spid="163" grpId="1" animBg="1"/>
      <p:bldP spid="164" grpId="0" animBg="1"/>
      <p:bldP spid="166" grpId="0" animBg="1"/>
      <p:bldP spid="166" grpId="1" animBg="1"/>
      <p:bldP spid="167" grpId="0" animBg="1"/>
      <p:bldP spid="40" grpId="0" animBg="1"/>
      <p:bldP spid="40" grpId="1" animBg="1"/>
      <p:bldP spid="41" grpId="0" animBg="1"/>
      <p:bldP spid="43" grpId="0" animBg="1"/>
      <p:bldP spid="43" grpId="1" animBg="1"/>
      <p:bldP spid="44" grpId="0" animBg="1"/>
      <p:bldP spid="46" grpId="0" animBg="1"/>
      <p:bldP spid="46" grpId="1" animBg="1"/>
      <p:bldP spid="47" grpId="0" animBg="1"/>
      <p:bldP spid="49" grpId="0" animBg="1"/>
      <p:bldP spid="49" grpId="1" animBg="1"/>
      <p:bldP spid="50" grpId="0" animBg="1"/>
      <p:bldP spid="52" grpId="0" animBg="1"/>
      <p:bldP spid="52" grpId="1" animBg="1"/>
      <p:bldP spid="53" grpId="0" animBg="1"/>
      <p:bldP spid="55" grpId="0" animBg="1"/>
      <p:bldP spid="55" grpId="1" animBg="1"/>
      <p:bldP spid="56" grpId="0" animBg="1"/>
      <p:bldP spid="58" grpId="0" animBg="1"/>
      <p:bldP spid="58" grpId="1" animBg="1"/>
      <p:bldP spid="59" grpId="0" animBg="1"/>
      <p:bldP spid="61" grpId="0" animBg="1"/>
      <p:bldP spid="61" grpId="1" animBg="1"/>
      <p:bldP spid="62" grpId="0" animBg="1"/>
      <p:bldP spid="64" grpId="0" animBg="1"/>
      <p:bldP spid="64" grpId="1" animBg="1"/>
      <p:bldP spid="65" grpId="0" animBg="1"/>
      <p:bldP spid="67" grpId="0" animBg="1"/>
      <p:bldP spid="67" grpId="1" animBg="1"/>
      <p:bldP spid="68" grpId="0" animBg="1"/>
      <p:bldP spid="70" grpId="0" animBg="1"/>
      <p:bldP spid="70" grpId="1" animBg="1"/>
      <p:bldP spid="71" grpId="0" animBg="1"/>
      <p:bldP spid="73" grpId="0" animBg="1"/>
      <p:bldP spid="73" grpId="1" animBg="1"/>
      <p:bldP spid="74" grpId="0" animBg="1"/>
      <p:bldP spid="76" grpId="0" animBg="1"/>
      <p:bldP spid="76" grpId="1" animBg="1"/>
      <p:bldP spid="77" grpId="0" animBg="1"/>
      <p:bldP spid="79" grpId="0" animBg="1"/>
      <p:bldP spid="79" grpId="1" animBg="1"/>
      <p:bldP spid="80" grpId="0" animBg="1"/>
      <p:bldP spid="82" grpId="0" animBg="1"/>
      <p:bldP spid="82" grpId="1" animBg="1"/>
      <p:bldP spid="83" grpId="0" animBg="1"/>
      <p:bldP spid="85" grpId="0" animBg="1"/>
      <p:bldP spid="85" grpId="1" animBg="1"/>
      <p:bldP spid="86" grpId="0" animBg="1"/>
      <p:bldP spid="88" grpId="0" animBg="1"/>
      <p:bldP spid="88" grpId="1" animBg="1"/>
      <p:bldP spid="89" grpId="0" animBg="1"/>
      <p:bldP spid="91" grpId="0" animBg="1"/>
      <p:bldP spid="91" grpId="1" animBg="1"/>
      <p:bldP spid="92" grpId="0" animBg="1"/>
      <p:bldP spid="94" grpId="0" animBg="1"/>
      <p:bldP spid="94" grpId="1" animBg="1"/>
      <p:bldP spid="95" grpId="0" animBg="1"/>
      <p:bldP spid="97" grpId="0" animBg="1"/>
      <p:bldP spid="97" grpId="1" animBg="1"/>
      <p:bldP spid="98" grpId="0" animBg="1"/>
      <p:bldP spid="100" grpId="0" animBg="1"/>
      <p:bldP spid="100" grpId="1" animBg="1"/>
      <p:bldP spid="101" grpId="0" animBg="1"/>
      <p:bldP spid="103" grpId="0" animBg="1"/>
      <p:bldP spid="103" grpId="1" animBg="1"/>
      <p:bldP spid="104" grpId="0" animBg="1"/>
      <p:bldP spid="106" grpId="0" animBg="1"/>
      <p:bldP spid="106" grpId="1" animBg="1"/>
      <p:bldP spid="107" grpId="0" animBg="1"/>
      <p:bldP spid="109" grpId="0" animBg="1"/>
      <p:bldP spid="109" grpId="1" animBg="1"/>
      <p:bldP spid="110" grpId="0" animBg="1"/>
      <p:bldP spid="112" grpId="0" animBg="1"/>
      <p:bldP spid="112" grpId="1" animBg="1"/>
      <p:bldP spid="113" grpId="0" animBg="1"/>
      <p:bldP spid="115" grpId="0" animBg="1"/>
      <p:bldP spid="115" grpId="1" animBg="1"/>
      <p:bldP spid="116" grpId="0" animBg="1"/>
      <p:bldP spid="118" grpId="0" animBg="1"/>
      <p:bldP spid="118" grpId="1" animBg="1"/>
      <p:bldP spid="119" grpId="0" animBg="1"/>
      <p:bldP spid="121" grpId="0" animBg="1"/>
      <p:bldP spid="121" grpId="1" animBg="1"/>
      <p:bldP spid="122" grpId="0" animBg="1"/>
      <p:bldP spid="124" grpId="0" animBg="1"/>
      <p:bldP spid="124" grpId="1" animBg="1"/>
      <p:bldP spid="125" grpId="0" animBg="1"/>
      <p:bldP spid="127" grpId="0" animBg="1"/>
      <p:bldP spid="127" grpId="1" animBg="1"/>
      <p:bldP spid="128" grpId="0" animBg="1"/>
      <p:bldP spid="130" grpId="0" animBg="1"/>
      <p:bldP spid="130" grpId="1" animBg="1"/>
      <p:bldP spid="131" grpId="0" animBg="1"/>
      <p:bldP spid="133" grpId="0" animBg="1"/>
      <p:bldP spid="133" grpId="1" animBg="1"/>
      <p:bldP spid="134" grpId="0" animBg="1"/>
      <p:bldP spid="136" grpId="0" animBg="1"/>
      <p:bldP spid="136" grpId="1" animBg="1"/>
      <p:bldP spid="137" grpId="0" animBg="1"/>
      <p:bldP spid="139" grpId="0" animBg="1"/>
      <p:bldP spid="139" grpId="1" animBg="1"/>
      <p:bldP spid="140" grpId="0" animBg="1"/>
      <p:bldP spid="142" grpId="0" animBg="1"/>
      <p:bldP spid="142" grpId="1" animBg="1"/>
      <p:bldP spid="143" grpId="0" animBg="1"/>
      <p:bldP spid="145" grpId="0" animBg="1"/>
      <p:bldP spid="145" grpId="1" animBg="1"/>
      <p:bldP spid="146" grpId="0" animBg="1"/>
      <p:bldP spid="148" grpId="0" animBg="1"/>
      <p:bldP spid="148" grpId="1" animBg="1"/>
      <p:bldP spid="149" grpId="0" animBg="1"/>
      <p:bldP spid="151" grpId="0" animBg="1"/>
      <p:bldP spid="151" grpId="1" animBg="1"/>
      <p:bldP spid="169" grpId="0" animBg="1"/>
      <p:bldP spid="171" grpId="0" animBg="1"/>
      <p:bldP spid="171" grpId="1" animBg="1"/>
      <p:bldP spid="172" grpId="0" animBg="1"/>
      <p:bldP spid="174" grpId="0" animBg="1"/>
      <p:bldP spid="174" grpId="1" animBg="1"/>
      <p:bldP spid="175" grpId="0" animBg="1"/>
      <p:bldP spid="177" grpId="0" animBg="1"/>
      <p:bldP spid="177" grpId="1" animBg="1"/>
      <p:bldP spid="178" grpId="0" animBg="1"/>
      <p:bldP spid="191" grpId="0" animBg="1"/>
      <p:bldP spid="191" grpId="1" animBg="1"/>
      <p:bldP spid="192" grpId="0" animBg="1"/>
      <p:bldP spid="194" grpId="0" animBg="1"/>
      <p:bldP spid="194" grpId="1" animBg="1"/>
      <p:bldP spid="195" grpId="0" animBg="1"/>
      <p:bldP spid="197" grpId="0" animBg="1"/>
      <p:bldP spid="197" grpId="1" animBg="1"/>
      <p:bldP spid="198" grpId="0" animBg="1"/>
      <p:bldP spid="200" grpId="0" animBg="1"/>
      <p:bldP spid="200" grpId="1" animBg="1"/>
      <p:bldP spid="201" grpId="0" animBg="1"/>
      <p:bldP spid="203" grpId="0" animBg="1"/>
      <p:bldP spid="203" grpId="1" animBg="1"/>
      <p:bldP spid="20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33" name="TextBox 32"/>
          <p:cNvSpPr txBox="1"/>
          <p:nvPr/>
        </p:nvSpPr>
        <p:spPr>
          <a:xfrm>
            <a:off x="835214" y="379682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STOP</a:t>
            </a:r>
            <a:endParaRPr lang="en-US" sz="4400" u="sng" dirty="0">
              <a:solidFill>
                <a:prstClr val="white"/>
              </a:solidFill>
              <a:latin typeface="Arial Black" panose="020B0A04020102020204" pitchFamily="34" charset="0"/>
            </a:endParaRPr>
          </a:p>
        </p:txBody>
      </p:sp>
      <p:sp>
        <p:nvSpPr>
          <p:cNvPr id="27" name="TextBox 26"/>
          <p:cNvSpPr txBox="1"/>
          <p:nvPr/>
        </p:nvSpPr>
        <p:spPr>
          <a:xfrm>
            <a:off x="804734" y="277574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SPIN</a:t>
            </a:r>
            <a:endParaRPr lang="en-US" sz="4400" u="sng"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250645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44" name="AutoShape 72">
              <a:hlinkClick r:id="" action="ppaction://noaction" highlightClick="1">
                <a:snd r:embed="rId7"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46"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33" name="TextBox 32"/>
          <p:cNvSpPr txBox="1"/>
          <p:nvPr/>
        </p:nvSpPr>
        <p:spPr>
          <a:xfrm>
            <a:off x="835214" y="379682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STOP</a:t>
            </a:r>
            <a:endParaRPr lang="en-US" sz="4400" u="sng" dirty="0">
              <a:solidFill>
                <a:prstClr val="white"/>
              </a:solidFill>
              <a:latin typeface="Arial Black" panose="020B0A04020102020204" pitchFamily="34" charset="0"/>
            </a:endParaRPr>
          </a:p>
        </p:txBody>
      </p:sp>
      <p:sp>
        <p:nvSpPr>
          <p:cNvPr id="27" name="TextBox 26"/>
          <p:cNvSpPr txBox="1"/>
          <p:nvPr/>
        </p:nvSpPr>
        <p:spPr>
          <a:xfrm>
            <a:off x="804734" y="277574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SPIN</a:t>
            </a:r>
            <a:endParaRPr lang="en-US" sz="4400" u="sng" dirty="0">
              <a:solidFill>
                <a:prstClr val="white"/>
              </a:solidFill>
              <a:latin typeface="Arial Black" panose="020B0A04020102020204" pitchFamily="34" charset="0"/>
            </a:endParaRPr>
          </a:p>
        </p:txBody>
      </p:sp>
      <p:sp>
        <p:nvSpPr>
          <p:cNvPr id="34" name="TextBox 33"/>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35" name="Group 14"/>
          <p:cNvGrpSpPr>
            <a:grpSpLocks/>
          </p:cNvGrpSpPr>
          <p:nvPr/>
        </p:nvGrpSpPr>
        <p:grpSpPr bwMode="auto">
          <a:xfrm>
            <a:off x="272543" y="231854"/>
            <a:ext cx="672241" cy="674574"/>
            <a:chOff x="566" y="4031"/>
            <a:chExt cx="288" cy="289"/>
          </a:xfrm>
        </p:grpSpPr>
        <p:sp>
          <p:nvSpPr>
            <p:cNvPr id="36"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8"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9" name="Oval 17">
              <a:hlinkClick r:id="rId9"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159190521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8"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44" name="AutoShape 72">
              <a:hlinkClick r:id="" action="ppaction://noaction" highlightClick="1">
                <a:snd r:embed="rId9"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46" name="AutoShape 74">
              <a:hlinkClick r:id="" action="ppaction://noaction" highlightClick="1">
                <a:snd r:embed="rId10"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33" name="TextBox 32"/>
          <p:cNvSpPr txBox="1"/>
          <p:nvPr/>
        </p:nvSpPr>
        <p:spPr>
          <a:xfrm>
            <a:off x="835214" y="379682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STOP</a:t>
            </a:r>
            <a:endParaRPr lang="en-US" sz="4400" u="sng" dirty="0">
              <a:solidFill>
                <a:prstClr val="white"/>
              </a:solidFill>
              <a:latin typeface="Arial Black" panose="020B0A04020102020204" pitchFamily="34" charset="0"/>
            </a:endParaRPr>
          </a:p>
        </p:txBody>
      </p:sp>
      <p:sp>
        <p:nvSpPr>
          <p:cNvPr id="26" name="TextBox 25">
            <a:hlinkClick r:id="" action="ppaction://hlinkshowjump?jump=previousslide"/>
          </p:cNvPr>
          <p:cNvSpPr txBox="1"/>
          <p:nvPr/>
        </p:nvSpPr>
        <p:spPr>
          <a:xfrm>
            <a:off x="804734" y="277574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SPIN</a:t>
            </a:r>
            <a:endParaRPr lang="en-US" sz="4400" u="sng" dirty="0">
              <a:solidFill>
                <a:prstClr val="white"/>
              </a:solidFill>
              <a:latin typeface="Arial Black" panose="020B0A04020102020204" pitchFamily="34" charset="0"/>
            </a:endParaRPr>
          </a:p>
        </p:txBody>
      </p:sp>
      <p:sp>
        <p:nvSpPr>
          <p:cNvPr id="3" name="Rectangle 2"/>
          <p:cNvSpPr/>
          <p:nvPr/>
        </p:nvSpPr>
        <p:spPr>
          <a:xfrm>
            <a:off x="14167817" y="15315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137337" y="16839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4152577" y="182111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35" name="Group 14"/>
          <p:cNvGrpSpPr>
            <a:grpSpLocks/>
          </p:cNvGrpSpPr>
          <p:nvPr/>
        </p:nvGrpSpPr>
        <p:grpSpPr bwMode="auto">
          <a:xfrm>
            <a:off x="272543" y="231854"/>
            <a:ext cx="672241" cy="674574"/>
            <a:chOff x="566" y="4031"/>
            <a:chExt cx="288" cy="289"/>
          </a:xfrm>
        </p:grpSpPr>
        <p:sp>
          <p:nvSpPr>
            <p:cNvPr id="4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1" name="Oval 17">
              <a:hlinkClick r:id="rId11"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66418420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eel Spin 1.wav"/>
          </p:stSnd>
        </p:sndAc>
      </p:transition>
    </mc:Choice>
    <mc:Fallback xmlns="">
      <p:transition spd="slow">
        <p:sndAc>
          <p:stSnd>
            <p:snd r:embed="rId12" name="Wheel Spin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7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4" name="Wheel Slowing to Stop 1.wav"/>
                                        </p:tgtEl>
                                      </p:cMediaNode>
                                    </p:audio>
                                  </p:subTnLst>
                                </p:cTn>
                              </p:par>
                              <p:par>
                                <p:cTn id="12" presetID="8" presetClass="emph" presetSubtype="0" decel="100000" fill="hold" nodeType="withEffect">
                                  <p:stCondLst>
                                    <p:cond delay="0"/>
                                  </p:stCondLst>
                                  <p:childTnLst>
                                    <p:animRot by="43200000">
                                      <p:cBhvr>
                                        <p:cTn id="13" dur="3400" fill="hold"/>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6"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Box 209"/>
          <p:cNvSpPr txBox="1">
            <a:spLocks noChangeArrowheads="1"/>
          </p:cNvSpPr>
          <p:nvPr/>
        </p:nvSpPr>
        <p:spPr bwMode="auto">
          <a:xfrm>
            <a:off x="20722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pic>
        <p:nvPicPr>
          <p:cNvPr id="1026" name="Picture 2">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03137" y="6617621"/>
            <a:ext cx="1575652"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2327240"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solidFill>
                  <a:prstClr val="white"/>
                </a:solidFill>
                <a:latin typeface="Arial Black" panose="020B0A04020102020204" pitchFamily="34" charset="0"/>
              </a:rPr>
              <a:t>Final Round</a:t>
            </a:r>
            <a:endParaRPr lang="en-US" dirty="0">
              <a:solidFill>
                <a:prstClr val="white"/>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en-US" sz="2400" i="1" dirty="0" smtClean="0">
                <a:solidFill>
                  <a:prstClr val="white">
                    <a:lumMod val="75000"/>
                  </a:prstClr>
                </a:solidFill>
                <a:latin typeface="Arial" panose="020B0604020202020204" pitchFamily="34" charset="0"/>
                <a:cs typeface="Arial" panose="020B0604020202020204" pitchFamily="34" charset="0"/>
              </a:rPr>
              <a:t>CATEGORY:           </a:t>
            </a:r>
            <a:r>
              <a:rPr lang="en-US" sz="2400" b="1" dirty="0" smtClean="0">
                <a:solidFill>
                  <a:prstClr val="white"/>
                </a:solidFill>
                <a:latin typeface="Arial" panose="020B0604020202020204" pitchFamily="34" charset="0"/>
                <a:cs typeface="Arial" panose="020B0604020202020204" pitchFamily="34" charset="0"/>
              </a:rPr>
              <a:t>PHRASE</a:t>
            </a:r>
            <a:endParaRPr lang="en-US" sz="2400" b="1" dirty="0">
              <a:solidFill>
                <a:prstClr val="white"/>
              </a:solidFill>
              <a:latin typeface="Arial" panose="020B0604020202020204" pitchFamily="34" charset="0"/>
              <a:cs typeface="Arial" panose="020B0604020202020204" pitchFamily="34" charset="0"/>
            </a:endParaRPr>
          </a:p>
        </p:txBody>
      </p:sp>
      <p:sp>
        <p:nvSpPr>
          <p:cNvPr id="152" name="TextBox 151"/>
          <p:cNvSpPr txBox="1">
            <a:spLocks noChangeArrowheads="1"/>
          </p:cNvSpPr>
          <p:nvPr/>
        </p:nvSpPr>
        <p:spPr bwMode="auto">
          <a:xfrm>
            <a:off x="20722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11" name="Text Box 4"/>
          <p:cNvSpPr txBox="1">
            <a:spLocks noChangeArrowheads="1"/>
          </p:cNvSpPr>
          <p:nvPr/>
        </p:nvSpPr>
        <p:spPr bwMode="auto">
          <a:xfrm>
            <a:off x="20849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53" name="TextBox 152"/>
          <p:cNvSpPr txBox="1">
            <a:spLocks noChangeArrowheads="1"/>
          </p:cNvSpPr>
          <p:nvPr/>
        </p:nvSpPr>
        <p:spPr bwMode="auto">
          <a:xfrm>
            <a:off x="2969758"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4" name="TextBox 153"/>
          <p:cNvSpPr txBox="1">
            <a:spLocks noChangeArrowheads="1"/>
          </p:cNvSpPr>
          <p:nvPr/>
        </p:nvSpPr>
        <p:spPr bwMode="auto">
          <a:xfrm>
            <a:off x="2969758"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5" name="Text Box 4"/>
          <p:cNvSpPr txBox="1">
            <a:spLocks noChangeArrowheads="1"/>
          </p:cNvSpPr>
          <p:nvPr/>
        </p:nvSpPr>
        <p:spPr bwMode="auto">
          <a:xfrm>
            <a:off x="2969758"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6" name="TextBox 155"/>
          <p:cNvSpPr txBox="1">
            <a:spLocks noChangeArrowheads="1"/>
          </p:cNvSpPr>
          <p:nvPr/>
        </p:nvSpPr>
        <p:spPr bwMode="auto">
          <a:xfrm>
            <a:off x="3862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7" name="TextBox 156"/>
          <p:cNvSpPr txBox="1">
            <a:spLocks noChangeArrowheads="1"/>
          </p:cNvSpPr>
          <p:nvPr/>
        </p:nvSpPr>
        <p:spPr bwMode="auto">
          <a:xfrm>
            <a:off x="3862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8" name="Text Box 4"/>
          <p:cNvSpPr txBox="1">
            <a:spLocks noChangeArrowheads="1"/>
          </p:cNvSpPr>
          <p:nvPr/>
        </p:nvSpPr>
        <p:spPr bwMode="auto">
          <a:xfrm>
            <a:off x="3862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9" name="TextBox 158"/>
          <p:cNvSpPr txBox="1">
            <a:spLocks noChangeArrowheads="1"/>
          </p:cNvSpPr>
          <p:nvPr/>
        </p:nvSpPr>
        <p:spPr bwMode="auto">
          <a:xfrm>
            <a:off x="4751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0" name="TextBox 159"/>
          <p:cNvSpPr txBox="1">
            <a:spLocks noChangeArrowheads="1"/>
          </p:cNvSpPr>
          <p:nvPr/>
        </p:nvSpPr>
        <p:spPr bwMode="auto">
          <a:xfrm>
            <a:off x="4751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1" name="Text Box 4"/>
          <p:cNvSpPr txBox="1">
            <a:spLocks noChangeArrowheads="1"/>
          </p:cNvSpPr>
          <p:nvPr/>
        </p:nvSpPr>
        <p:spPr bwMode="auto">
          <a:xfrm>
            <a:off x="4751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62" name="TextBox 161"/>
          <p:cNvSpPr txBox="1">
            <a:spLocks noChangeArrowheads="1"/>
          </p:cNvSpPr>
          <p:nvPr/>
        </p:nvSpPr>
        <p:spPr bwMode="auto">
          <a:xfrm>
            <a:off x="5649459"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3" name="TextBox 162"/>
          <p:cNvSpPr txBox="1">
            <a:spLocks noChangeArrowheads="1"/>
          </p:cNvSpPr>
          <p:nvPr/>
        </p:nvSpPr>
        <p:spPr bwMode="auto">
          <a:xfrm>
            <a:off x="5649459"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4" name="Text Box 4"/>
          <p:cNvSpPr txBox="1">
            <a:spLocks noChangeArrowheads="1"/>
          </p:cNvSpPr>
          <p:nvPr/>
        </p:nvSpPr>
        <p:spPr bwMode="auto">
          <a:xfrm>
            <a:off x="5649459"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65" name="TextBox 164"/>
          <p:cNvSpPr txBox="1">
            <a:spLocks noChangeArrowheads="1"/>
          </p:cNvSpPr>
          <p:nvPr/>
        </p:nvSpPr>
        <p:spPr bwMode="auto">
          <a:xfrm>
            <a:off x="65426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6" name="TextBox 165"/>
          <p:cNvSpPr txBox="1">
            <a:spLocks noChangeArrowheads="1"/>
          </p:cNvSpPr>
          <p:nvPr/>
        </p:nvSpPr>
        <p:spPr bwMode="auto">
          <a:xfrm>
            <a:off x="65426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7" name="Text Box 4"/>
          <p:cNvSpPr txBox="1">
            <a:spLocks noChangeArrowheads="1"/>
          </p:cNvSpPr>
          <p:nvPr/>
        </p:nvSpPr>
        <p:spPr bwMode="auto">
          <a:xfrm>
            <a:off x="65426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39" name="TextBox 38"/>
          <p:cNvSpPr txBox="1">
            <a:spLocks noChangeArrowheads="1"/>
          </p:cNvSpPr>
          <p:nvPr/>
        </p:nvSpPr>
        <p:spPr bwMode="auto">
          <a:xfrm>
            <a:off x="74466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0" name="TextBox 39"/>
          <p:cNvSpPr txBox="1">
            <a:spLocks noChangeArrowheads="1"/>
          </p:cNvSpPr>
          <p:nvPr/>
        </p:nvSpPr>
        <p:spPr bwMode="auto">
          <a:xfrm>
            <a:off x="74466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1" name="Text Box 4"/>
          <p:cNvSpPr txBox="1">
            <a:spLocks noChangeArrowheads="1"/>
          </p:cNvSpPr>
          <p:nvPr/>
        </p:nvSpPr>
        <p:spPr bwMode="auto">
          <a:xfrm>
            <a:off x="74466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42" name="TextBox 41"/>
          <p:cNvSpPr txBox="1">
            <a:spLocks noChangeArrowheads="1"/>
          </p:cNvSpPr>
          <p:nvPr/>
        </p:nvSpPr>
        <p:spPr bwMode="auto">
          <a:xfrm>
            <a:off x="8344070"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3" name="TextBox 42"/>
          <p:cNvSpPr txBox="1">
            <a:spLocks noChangeArrowheads="1"/>
          </p:cNvSpPr>
          <p:nvPr/>
        </p:nvSpPr>
        <p:spPr bwMode="auto">
          <a:xfrm>
            <a:off x="8344070"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4" name="Text Box 4"/>
          <p:cNvSpPr txBox="1">
            <a:spLocks noChangeArrowheads="1"/>
          </p:cNvSpPr>
          <p:nvPr/>
        </p:nvSpPr>
        <p:spPr bwMode="auto">
          <a:xfrm>
            <a:off x="8344070"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45" name="TextBox 44"/>
          <p:cNvSpPr txBox="1">
            <a:spLocks noChangeArrowheads="1"/>
          </p:cNvSpPr>
          <p:nvPr/>
        </p:nvSpPr>
        <p:spPr bwMode="auto">
          <a:xfrm>
            <a:off x="9237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6" name="TextBox 45"/>
          <p:cNvSpPr txBox="1">
            <a:spLocks noChangeArrowheads="1"/>
          </p:cNvSpPr>
          <p:nvPr/>
        </p:nvSpPr>
        <p:spPr bwMode="auto">
          <a:xfrm>
            <a:off x="9237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7" name="Text Box 4"/>
          <p:cNvSpPr txBox="1">
            <a:spLocks noChangeArrowheads="1"/>
          </p:cNvSpPr>
          <p:nvPr/>
        </p:nvSpPr>
        <p:spPr bwMode="auto">
          <a:xfrm>
            <a:off x="9237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48" name="TextBox 47"/>
          <p:cNvSpPr txBox="1">
            <a:spLocks noChangeArrowheads="1"/>
          </p:cNvSpPr>
          <p:nvPr/>
        </p:nvSpPr>
        <p:spPr bwMode="auto">
          <a:xfrm>
            <a:off x="10126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9" name="TextBox 48"/>
          <p:cNvSpPr txBox="1">
            <a:spLocks noChangeArrowheads="1"/>
          </p:cNvSpPr>
          <p:nvPr/>
        </p:nvSpPr>
        <p:spPr bwMode="auto">
          <a:xfrm>
            <a:off x="10126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0" name="Text Box 4"/>
          <p:cNvSpPr txBox="1">
            <a:spLocks noChangeArrowheads="1"/>
          </p:cNvSpPr>
          <p:nvPr/>
        </p:nvSpPr>
        <p:spPr bwMode="auto">
          <a:xfrm>
            <a:off x="10126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1" name="TextBox 50"/>
          <p:cNvSpPr txBox="1">
            <a:spLocks noChangeArrowheads="1"/>
          </p:cNvSpPr>
          <p:nvPr/>
        </p:nvSpPr>
        <p:spPr bwMode="auto">
          <a:xfrm>
            <a:off x="1102377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2" name="TextBox 51"/>
          <p:cNvSpPr txBox="1">
            <a:spLocks noChangeArrowheads="1"/>
          </p:cNvSpPr>
          <p:nvPr/>
        </p:nvSpPr>
        <p:spPr bwMode="auto">
          <a:xfrm>
            <a:off x="1102377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3" name="Text Box 4"/>
          <p:cNvSpPr txBox="1">
            <a:spLocks noChangeArrowheads="1"/>
          </p:cNvSpPr>
          <p:nvPr/>
        </p:nvSpPr>
        <p:spPr bwMode="auto">
          <a:xfrm>
            <a:off x="1102377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4" name="TextBox 53"/>
          <p:cNvSpPr txBox="1">
            <a:spLocks noChangeArrowheads="1"/>
          </p:cNvSpPr>
          <p:nvPr/>
        </p:nvSpPr>
        <p:spPr bwMode="auto">
          <a:xfrm>
            <a:off x="119170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5" name="TextBox 54"/>
          <p:cNvSpPr txBox="1">
            <a:spLocks noChangeArrowheads="1"/>
          </p:cNvSpPr>
          <p:nvPr/>
        </p:nvSpPr>
        <p:spPr bwMode="auto">
          <a:xfrm>
            <a:off x="119170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6" name="Text Box 4"/>
          <p:cNvSpPr txBox="1">
            <a:spLocks noChangeArrowheads="1"/>
          </p:cNvSpPr>
          <p:nvPr/>
        </p:nvSpPr>
        <p:spPr bwMode="auto">
          <a:xfrm>
            <a:off x="119170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7" name="TextBox 56"/>
          <p:cNvSpPr txBox="1">
            <a:spLocks noChangeArrowheads="1"/>
          </p:cNvSpPr>
          <p:nvPr/>
        </p:nvSpPr>
        <p:spPr bwMode="auto">
          <a:xfrm>
            <a:off x="20777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8" name="TextBox 57"/>
          <p:cNvSpPr txBox="1">
            <a:spLocks noChangeArrowheads="1"/>
          </p:cNvSpPr>
          <p:nvPr/>
        </p:nvSpPr>
        <p:spPr bwMode="auto">
          <a:xfrm>
            <a:off x="20777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9" name="Text Box 4"/>
          <p:cNvSpPr txBox="1">
            <a:spLocks noChangeArrowheads="1"/>
          </p:cNvSpPr>
          <p:nvPr/>
        </p:nvSpPr>
        <p:spPr bwMode="auto">
          <a:xfrm>
            <a:off x="20777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60" name="TextBox 5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1" name="TextBox 6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2"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3" name="TextBox 62"/>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4" name="TextBox 63"/>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5"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6" name="TextBox 65"/>
          <p:cNvSpPr txBox="1">
            <a:spLocks noChangeArrowheads="1"/>
          </p:cNvSpPr>
          <p:nvPr/>
        </p:nvSpPr>
        <p:spPr bwMode="auto">
          <a:xfrm>
            <a:off x="4757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7" name="TextBox 66"/>
          <p:cNvSpPr txBox="1">
            <a:spLocks noChangeArrowheads="1"/>
          </p:cNvSpPr>
          <p:nvPr/>
        </p:nvSpPr>
        <p:spPr bwMode="auto">
          <a:xfrm>
            <a:off x="4757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8"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9" name="TextBox 68"/>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0" name="TextBox 69"/>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1"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72" name="TextBox 71"/>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3" name="TextBox 72"/>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4"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75" name="TextBox 74"/>
          <p:cNvSpPr txBox="1">
            <a:spLocks noChangeArrowheads="1"/>
          </p:cNvSpPr>
          <p:nvPr/>
        </p:nvSpPr>
        <p:spPr bwMode="auto">
          <a:xfrm>
            <a:off x="74520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6" name="TextBox 75"/>
          <p:cNvSpPr txBox="1">
            <a:spLocks noChangeArrowheads="1"/>
          </p:cNvSpPr>
          <p:nvPr/>
        </p:nvSpPr>
        <p:spPr bwMode="auto">
          <a:xfrm>
            <a:off x="74520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7" name="Text Box 4"/>
          <p:cNvSpPr txBox="1">
            <a:spLocks noChangeArrowheads="1"/>
          </p:cNvSpPr>
          <p:nvPr/>
        </p:nvSpPr>
        <p:spPr bwMode="auto">
          <a:xfrm>
            <a:off x="74520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78" name="TextBox 77"/>
          <p:cNvSpPr txBox="1">
            <a:spLocks noChangeArrowheads="1"/>
          </p:cNvSpPr>
          <p:nvPr/>
        </p:nvSpPr>
        <p:spPr bwMode="auto">
          <a:xfrm>
            <a:off x="8349503"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9" name="TextBox 78"/>
          <p:cNvSpPr txBox="1">
            <a:spLocks noChangeArrowheads="1"/>
          </p:cNvSpPr>
          <p:nvPr/>
        </p:nvSpPr>
        <p:spPr bwMode="auto">
          <a:xfrm>
            <a:off x="8349503"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0" name="Text Box 4"/>
          <p:cNvSpPr txBox="1">
            <a:spLocks noChangeArrowheads="1"/>
          </p:cNvSpPr>
          <p:nvPr/>
        </p:nvSpPr>
        <p:spPr bwMode="auto">
          <a:xfrm>
            <a:off x="8349503"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1" name="TextBox 80"/>
          <p:cNvSpPr txBox="1">
            <a:spLocks noChangeArrowheads="1"/>
          </p:cNvSpPr>
          <p:nvPr/>
        </p:nvSpPr>
        <p:spPr bwMode="auto">
          <a:xfrm>
            <a:off x="9242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2" name="TextBox 81"/>
          <p:cNvSpPr txBox="1">
            <a:spLocks noChangeArrowheads="1"/>
          </p:cNvSpPr>
          <p:nvPr/>
        </p:nvSpPr>
        <p:spPr bwMode="auto">
          <a:xfrm>
            <a:off x="9242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3" name="Text Box 4"/>
          <p:cNvSpPr txBox="1">
            <a:spLocks noChangeArrowheads="1"/>
          </p:cNvSpPr>
          <p:nvPr/>
        </p:nvSpPr>
        <p:spPr bwMode="auto">
          <a:xfrm>
            <a:off x="9242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4" name="TextBox 83"/>
          <p:cNvSpPr txBox="1">
            <a:spLocks noChangeArrowheads="1"/>
          </p:cNvSpPr>
          <p:nvPr/>
        </p:nvSpPr>
        <p:spPr bwMode="auto">
          <a:xfrm>
            <a:off x="10131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5" name="TextBox 84"/>
          <p:cNvSpPr txBox="1">
            <a:spLocks noChangeArrowheads="1"/>
          </p:cNvSpPr>
          <p:nvPr/>
        </p:nvSpPr>
        <p:spPr bwMode="auto">
          <a:xfrm>
            <a:off x="10131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6" name="Text Box 4"/>
          <p:cNvSpPr txBox="1">
            <a:spLocks noChangeArrowheads="1"/>
          </p:cNvSpPr>
          <p:nvPr/>
        </p:nvSpPr>
        <p:spPr bwMode="auto">
          <a:xfrm>
            <a:off x="10131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7" name="TextBox 86"/>
          <p:cNvSpPr txBox="1">
            <a:spLocks noChangeArrowheads="1"/>
          </p:cNvSpPr>
          <p:nvPr/>
        </p:nvSpPr>
        <p:spPr bwMode="auto">
          <a:xfrm>
            <a:off x="1102920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8" name="TextBox 87"/>
          <p:cNvSpPr txBox="1">
            <a:spLocks noChangeArrowheads="1"/>
          </p:cNvSpPr>
          <p:nvPr/>
        </p:nvSpPr>
        <p:spPr bwMode="auto">
          <a:xfrm>
            <a:off x="1102920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9" name="Text Box 4"/>
          <p:cNvSpPr txBox="1">
            <a:spLocks noChangeArrowheads="1"/>
          </p:cNvSpPr>
          <p:nvPr/>
        </p:nvSpPr>
        <p:spPr bwMode="auto">
          <a:xfrm>
            <a:off x="1102920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0" name="TextBox 89"/>
          <p:cNvSpPr txBox="1">
            <a:spLocks noChangeArrowheads="1"/>
          </p:cNvSpPr>
          <p:nvPr/>
        </p:nvSpPr>
        <p:spPr bwMode="auto">
          <a:xfrm>
            <a:off x="119224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1" name="TextBox 90"/>
          <p:cNvSpPr txBox="1">
            <a:spLocks noChangeArrowheads="1"/>
          </p:cNvSpPr>
          <p:nvPr/>
        </p:nvSpPr>
        <p:spPr bwMode="auto">
          <a:xfrm>
            <a:off x="119224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2" name="Text Box 4"/>
          <p:cNvSpPr txBox="1">
            <a:spLocks noChangeArrowheads="1"/>
          </p:cNvSpPr>
          <p:nvPr/>
        </p:nvSpPr>
        <p:spPr bwMode="auto">
          <a:xfrm>
            <a:off x="119224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3" name="TextBox 92"/>
          <p:cNvSpPr txBox="1">
            <a:spLocks noChangeArrowheads="1"/>
          </p:cNvSpPr>
          <p:nvPr/>
        </p:nvSpPr>
        <p:spPr bwMode="auto">
          <a:xfrm>
            <a:off x="20803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4" name="TextBox 93"/>
          <p:cNvSpPr txBox="1">
            <a:spLocks noChangeArrowheads="1"/>
          </p:cNvSpPr>
          <p:nvPr/>
        </p:nvSpPr>
        <p:spPr bwMode="auto">
          <a:xfrm>
            <a:off x="20803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5" name="Text Box 4"/>
          <p:cNvSpPr txBox="1">
            <a:spLocks noChangeArrowheads="1"/>
          </p:cNvSpPr>
          <p:nvPr/>
        </p:nvSpPr>
        <p:spPr bwMode="auto">
          <a:xfrm>
            <a:off x="20803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96" name="TextBox 95"/>
          <p:cNvSpPr txBox="1">
            <a:spLocks noChangeArrowheads="1"/>
          </p:cNvSpPr>
          <p:nvPr/>
        </p:nvSpPr>
        <p:spPr bwMode="auto">
          <a:xfrm>
            <a:off x="2977780"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7" name="TextBox 96"/>
          <p:cNvSpPr txBox="1">
            <a:spLocks noChangeArrowheads="1"/>
          </p:cNvSpPr>
          <p:nvPr/>
        </p:nvSpPr>
        <p:spPr bwMode="auto">
          <a:xfrm>
            <a:off x="2977780"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8" name="Text Box 4"/>
          <p:cNvSpPr txBox="1">
            <a:spLocks noChangeArrowheads="1"/>
          </p:cNvSpPr>
          <p:nvPr/>
        </p:nvSpPr>
        <p:spPr bwMode="auto">
          <a:xfrm>
            <a:off x="2977780"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9" name="TextBox 98"/>
          <p:cNvSpPr txBox="1">
            <a:spLocks noChangeArrowheads="1"/>
          </p:cNvSpPr>
          <p:nvPr/>
        </p:nvSpPr>
        <p:spPr bwMode="auto">
          <a:xfrm>
            <a:off x="3871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0" name="TextBox 99"/>
          <p:cNvSpPr txBox="1">
            <a:spLocks noChangeArrowheads="1"/>
          </p:cNvSpPr>
          <p:nvPr/>
        </p:nvSpPr>
        <p:spPr bwMode="auto">
          <a:xfrm>
            <a:off x="3871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1" name="Text Box 4"/>
          <p:cNvSpPr txBox="1">
            <a:spLocks noChangeArrowheads="1"/>
          </p:cNvSpPr>
          <p:nvPr/>
        </p:nvSpPr>
        <p:spPr bwMode="auto">
          <a:xfrm>
            <a:off x="3871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2" name="TextBox 101"/>
          <p:cNvSpPr txBox="1">
            <a:spLocks noChangeArrowheads="1"/>
          </p:cNvSpPr>
          <p:nvPr/>
        </p:nvSpPr>
        <p:spPr bwMode="auto">
          <a:xfrm>
            <a:off x="4760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3" name="TextBox 102"/>
          <p:cNvSpPr txBox="1">
            <a:spLocks noChangeArrowheads="1"/>
          </p:cNvSpPr>
          <p:nvPr/>
        </p:nvSpPr>
        <p:spPr bwMode="auto">
          <a:xfrm>
            <a:off x="4760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4" name="Text Box 4"/>
          <p:cNvSpPr txBox="1">
            <a:spLocks noChangeArrowheads="1"/>
          </p:cNvSpPr>
          <p:nvPr/>
        </p:nvSpPr>
        <p:spPr bwMode="auto">
          <a:xfrm>
            <a:off x="4760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5" name="TextBox 104"/>
          <p:cNvSpPr txBox="1">
            <a:spLocks noChangeArrowheads="1"/>
          </p:cNvSpPr>
          <p:nvPr/>
        </p:nvSpPr>
        <p:spPr bwMode="auto">
          <a:xfrm>
            <a:off x="5657481"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6" name="TextBox 105"/>
          <p:cNvSpPr txBox="1">
            <a:spLocks noChangeArrowheads="1"/>
          </p:cNvSpPr>
          <p:nvPr/>
        </p:nvSpPr>
        <p:spPr bwMode="auto">
          <a:xfrm>
            <a:off x="5657481"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7" name="Text Box 4"/>
          <p:cNvSpPr txBox="1">
            <a:spLocks noChangeArrowheads="1"/>
          </p:cNvSpPr>
          <p:nvPr/>
        </p:nvSpPr>
        <p:spPr bwMode="auto">
          <a:xfrm>
            <a:off x="5657481"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8" name="TextBox 107"/>
          <p:cNvSpPr txBox="1">
            <a:spLocks noChangeArrowheads="1"/>
          </p:cNvSpPr>
          <p:nvPr/>
        </p:nvSpPr>
        <p:spPr bwMode="auto">
          <a:xfrm>
            <a:off x="65507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9" name="TextBox 108"/>
          <p:cNvSpPr txBox="1">
            <a:spLocks noChangeArrowheads="1"/>
          </p:cNvSpPr>
          <p:nvPr/>
        </p:nvSpPr>
        <p:spPr bwMode="auto">
          <a:xfrm>
            <a:off x="65507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0" name="Text Box 4"/>
          <p:cNvSpPr txBox="1">
            <a:spLocks noChangeArrowheads="1"/>
          </p:cNvSpPr>
          <p:nvPr/>
        </p:nvSpPr>
        <p:spPr bwMode="auto">
          <a:xfrm>
            <a:off x="65507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11" name="TextBox 110"/>
          <p:cNvSpPr txBox="1">
            <a:spLocks noChangeArrowheads="1"/>
          </p:cNvSpPr>
          <p:nvPr/>
        </p:nvSpPr>
        <p:spPr bwMode="auto">
          <a:xfrm>
            <a:off x="74546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2" name="TextBox 111"/>
          <p:cNvSpPr txBox="1">
            <a:spLocks noChangeArrowheads="1"/>
          </p:cNvSpPr>
          <p:nvPr/>
        </p:nvSpPr>
        <p:spPr bwMode="auto">
          <a:xfrm>
            <a:off x="74546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3" name="Text Box 4"/>
          <p:cNvSpPr txBox="1">
            <a:spLocks noChangeArrowheads="1"/>
          </p:cNvSpPr>
          <p:nvPr/>
        </p:nvSpPr>
        <p:spPr bwMode="auto">
          <a:xfrm>
            <a:off x="74546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14" name="TextBox 113"/>
          <p:cNvSpPr txBox="1">
            <a:spLocks noChangeArrowheads="1"/>
          </p:cNvSpPr>
          <p:nvPr/>
        </p:nvSpPr>
        <p:spPr bwMode="auto">
          <a:xfrm>
            <a:off x="8352092"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5" name="TextBox 114"/>
          <p:cNvSpPr txBox="1">
            <a:spLocks noChangeArrowheads="1"/>
          </p:cNvSpPr>
          <p:nvPr/>
        </p:nvSpPr>
        <p:spPr bwMode="auto">
          <a:xfrm>
            <a:off x="8352092"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6" name="Text Box 4"/>
          <p:cNvSpPr txBox="1">
            <a:spLocks noChangeArrowheads="1"/>
          </p:cNvSpPr>
          <p:nvPr/>
        </p:nvSpPr>
        <p:spPr bwMode="auto">
          <a:xfrm>
            <a:off x="8352092"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17" name="TextBox 116"/>
          <p:cNvSpPr txBox="1">
            <a:spLocks noChangeArrowheads="1"/>
          </p:cNvSpPr>
          <p:nvPr/>
        </p:nvSpPr>
        <p:spPr bwMode="auto">
          <a:xfrm>
            <a:off x="9245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8" name="TextBox 117"/>
          <p:cNvSpPr txBox="1">
            <a:spLocks noChangeArrowheads="1"/>
          </p:cNvSpPr>
          <p:nvPr/>
        </p:nvSpPr>
        <p:spPr bwMode="auto">
          <a:xfrm>
            <a:off x="9245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9" name="Text Box 4"/>
          <p:cNvSpPr txBox="1">
            <a:spLocks noChangeArrowheads="1"/>
          </p:cNvSpPr>
          <p:nvPr/>
        </p:nvSpPr>
        <p:spPr bwMode="auto">
          <a:xfrm>
            <a:off x="9245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0" name="TextBox 119"/>
          <p:cNvSpPr txBox="1">
            <a:spLocks noChangeArrowheads="1"/>
          </p:cNvSpPr>
          <p:nvPr/>
        </p:nvSpPr>
        <p:spPr bwMode="auto">
          <a:xfrm>
            <a:off x="10134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1" name="TextBox 120"/>
          <p:cNvSpPr txBox="1">
            <a:spLocks noChangeArrowheads="1"/>
          </p:cNvSpPr>
          <p:nvPr/>
        </p:nvSpPr>
        <p:spPr bwMode="auto">
          <a:xfrm>
            <a:off x="10134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2" name="Text Box 4"/>
          <p:cNvSpPr txBox="1">
            <a:spLocks noChangeArrowheads="1"/>
          </p:cNvSpPr>
          <p:nvPr/>
        </p:nvSpPr>
        <p:spPr bwMode="auto">
          <a:xfrm>
            <a:off x="10134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3" name="TextBox 122"/>
          <p:cNvSpPr txBox="1">
            <a:spLocks noChangeArrowheads="1"/>
          </p:cNvSpPr>
          <p:nvPr/>
        </p:nvSpPr>
        <p:spPr bwMode="auto">
          <a:xfrm>
            <a:off x="1103179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4" name="TextBox 123"/>
          <p:cNvSpPr txBox="1">
            <a:spLocks noChangeArrowheads="1"/>
          </p:cNvSpPr>
          <p:nvPr/>
        </p:nvSpPr>
        <p:spPr bwMode="auto">
          <a:xfrm>
            <a:off x="1103179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5" name="Text Box 4"/>
          <p:cNvSpPr txBox="1">
            <a:spLocks noChangeArrowheads="1"/>
          </p:cNvSpPr>
          <p:nvPr/>
        </p:nvSpPr>
        <p:spPr bwMode="auto">
          <a:xfrm>
            <a:off x="1103179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6" name="TextBox 125"/>
          <p:cNvSpPr txBox="1">
            <a:spLocks noChangeArrowheads="1"/>
          </p:cNvSpPr>
          <p:nvPr/>
        </p:nvSpPr>
        <p:spPr bwMode="auto">
          <a:xfrm>
            <a:off x="119250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7" name="TextBox 126"/>
          <p:cNvSpPr txBox="1">
            <a:spLocks noChangeArrowheads="1"/>
          </p:cNvSpPr>
          <p:nvPr/>
        </p:nvSpPr>
        <p:spPr bwMode="auto">
          <a:xfrm>
            <a:off x="119250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8" name="Text Box 4"/>
          <p:cNvSpPr txBox="1">
            <a:spLocks noChangeArrowheads="1"/>
          </p:cNvSpPr>
          <p:nvPr/>
        </p:nvSpPr>
        <p:spPr bwMode="auto">
          <a:xfrm>
            <a:off x="119250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9" name="TextBox 128"/>
          <p:cNvSpPr txBox="1">
            <a:spLocks noChangeArrowheads="1"/>
          </p:cNvSpPr>
          <p:nvPr/>
        </p:nvSpPr>
        <p:spPr bwMode="auto">
          <a:xfrm>
            <a:off x="20857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0" name="TextBox 129"/>
          <p:cNvSpPr txBox="1">
            <a:spLocks noChangeArrowheads="1"/>
          </p:cNvSpPr>
          <p:nvPr/>
        </p:nvSpPr>
        <p:spPr bwMode="auto">
          <a:xfrm>
            <a:off x="20857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1" name="Text Box 4"/>
          <p:cNvSpPr txBox="1">
            <a:spLocks noChangeArrowheads="1"/>
          </p:cNvSpPr>
          <p:nvPr/>
        </p:nvSpPr>
        <p:spPr bwMode="auto">
          <a:xfrm>
            <a:off x="20857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32" name="TextBox 131"/>
          <p:cNvSpPr txBox="1">
            <a:spLocks noChangeArrowheads="1"/>
          </p:cNvSpPr>
          <p:nvPr/>
        </p:nvSpPr>
        <p:spPr bwMode="auto">
          <a:xfrm>
            <a:off x="2983213"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3" name="TextBox 132"/>
          <p:cNvSpPr txBox="1">
            <a:spLocks noChangeArrowheads="1"/>
          </p:cNvSpPr>
          <p:nvPr/>
        </p:nvSpPr>
        <p:spPr bwMode="auto">
          <a:xfrm>
            <a:off x="2983213"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4" name="Text Box 4"/>
          <p:cNvSpPr txBox="1">
            <a:spLocks noChangeArrowheads="1"/>
          </p:cNvSpPr>
          <p:nvPr/>
        </p:nvSpPr>
        <p:spPr bwMode="auto">
          <a:xfrm>
            <a:off x="2983213"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5" name="TextBox 134"/>
          <p:cNvSpPr txBox="1">
            <a:spLocks noChangeArrowheads="1"/>
          </p:cNvSpPr>
          <p:nvPr/>
        </p:nvSpPr>
        <p:spPr bwMode="auto">
          <a:xfrm>
            <a:off x="3876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6" name="TextBox 135"/>
          <p:cNvSpPr txBox="1">
            <a:spLocks noChangeArrowheads="1"/>
          </p:cNvSpPr>
          <p:nvPr/>
        </p:nvSpPr>
        <p:spPr bwMode="auto">
          <a:xfrm>
            <a:off x="3876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7" name="Text Box 4"/>
          <p:cNvSpPr txBox="1">
            <a:spLocks noChangeArrowheads="1"/>
          </p:cNvSpPr>
          <p:nvPr/>
        </p:nvSpPr>
        <p:spPr bwMode="auto">
          <a:xfrm>
            <a:off x="3876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8" name="TextBox 137"/>
          <p:cNvSpPr txBox="1">
            <a:spLocks noChangeArrowheads="1"/>
          </p:cNvSpPr>
          <p:nvPr/>
        </p:nvSpPr>
        <p:spPr bwMode="auto">
          <a:xfrm>
            <a:off x="4765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9" name="TextBox 138"/>
          <p:cNvSpPr txBox="1">
            <a:spLocks noChangeArrowheads="1"/>
          </p:cNvSpPr>
          <p:nvPr/>
        </p:nvSpPr>
        <p:spPr bwMode="auto">
          <a:xfrm>
            <a:off x="4765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0" name="Text Box 4"/>
          <p:cNvSpPr txBox="1">
            <a:spLocks noChangeArrowheads="1"/>
          </p:cNvSpPr>
          <p:nvPr/>
        </p:nvSpPr>
        <p:spPr bwMode="auto">
          <a:xfrm>
            <a:off x="4765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1" name="TextBox 140"/>
          <p:cNvSpPr txBox="1">
            <a:spLocks noChangeArrowheads="1"/>
          </p:cNvSpPr>
          <p:nvPr/>
        </p:nvSpPr>
        <p:spPr bwMode="auto">
          <a:xfrm>
            <a:off x="5662914"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2" name="TextBox 141"/>
          <p:cNvSpPr txBox="1">
            <a:spLocks noChangeArrowheads="1"/>
          </p:cNvSpPr>
          <p:nvPr/>
        </p:nvSpPr>
        <p:spPr bwMode="auto">
          <a:xfrm>
            <a:off x="5662914"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3" name="Text Box 4"/>
          <p:cNvSpPr txBox="1">
            <a:spLocks noChangeArrowheads="1"/>
          </p:cNvSpPr>
          <p:nvPr/>
        </p:nvSpPr>
        <p:spPr bwMode="auto">
          <a:xfrm>
            <a:off x="5662914"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4" name="TextBox 143"/>
          <p:cNvSpPr txBox="1">
            <a:spLocks noChangeArrowheads="1"/>
          </p:cNvSpPr>
          <p:nvPr/>
        </p:nvSpPr>
        <p:spPr bwMode="auto">
          <a:xfrm>
            <a:off x="65561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5" name="TextBox 144"/>
          <p:cNvSpPr txBox="1">
            <a:spLocks noChangeArrowheads="1"/>
          </p:cNvSpPr>
          <p:nvPr/>
        </p:nvSpPr>
        <p:spPr bwMode="auto">
          <a:xfrm>
            <a:off x="65561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6" name="Text Box 4"/>
          <p:cNvSpPr txBox="1">
            <a:spLocks noChangeArrowheads="1"/>
          </p:cNvSpPr>
          <p:nvPr/>
        </p:nvSpPr>
        <p:spPr bwMode="auto">
          <a:xfrm>
            <a:off x="65561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7" name="TextBox 146"/>
          <p:cNvSpPr txBox="1">
            <a:spLocks noChangeArrowheads="1"/>
          </p:cNvSpPr>
          <p:nvPr/>
        </p:nvSpPr>
        <p:spPr bwMode="auto">
          <a:xfrm>
            <a:off x="74600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8" name="TextBox 147"/>
          <p:cNvSpPr txBox="1">
            <a:spLocks noChangeArrowheads="1"/>
          </p:cNvSpPr>
          <p:nvPr/>
        </p:nvSpPr>
        <p:spPr bwMode="auto">
          <a:xfrm>
            <a:off x="74600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9" name="Text Box 4"/>
          <p:cNvSpPr txBox="1">
            <a:spLocks noChangeArrowheads="1"/>
          </p:cNvSpPr>
          <p:nvPr/>
        </p:nvSpPr>
        <p:spPr bwMode="auto">
          <a:xfrm>
            <a:off x="74600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50" name="TextBox 149"/>
          <p:cNvSpPr txBox="1">
            <a:spLocks noChangeArrowheads="1"/>
          </p:cNvSpPr>
          <p:nvPr/>
        </p:nvSpPr>
        <p:spPr bwMode="auto">
          <a:xfrm>
            <a:off x="8357525"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1" name="TextBox 150"/>
          <p:cNvSpPr txBox="1">
            <a:spLocks noChangeArrowheads="1"/>
          </p:cNvSpPr>
          <p:nvPr/>
        </p:nvSpPr>
        <p:spPr bwMode="auto">
          <a:xfrm>
            <a:off x="8357525"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9" name="Text Box 4"/>
          <p:cNvSpPr txBox="1">
            <a:spLocks noChangeArrowheads="1"/>
          </p:cNvSpPr>
          <p:nvPr/>
        </p:nvSpPr>
        <p:spPr bwMode="auto">
          <a:xfrm>
            <a:off x="8357525"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0" name="TextBox 169"/>
          <p:cNvSpPr txBox="1">
            <a:spLocks noChangeArrowheads="1"/>
          </p:cNvSpPr>
          <p:nvPr/>
        </p:nvSpPr>
        <p:spPr bwMode="auto">
          <a:xfrm>
            <a:off x="9250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1" name="TextBox 170"/>
          <p:cNvSpPr txBox="1">
            <a:spLocks noChangeArrowheads="1"/>
          </p:cNvSpPr>
          <p:nvPr/>
        </p:nvSpPr>
        <p:spPr bwMode="auto">
          <a:xfrm>
            <a:off x="9250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2" name="Text Box 4"/>
          <p:cNvSpPr txBox="1">
            <a:spLocks noChangeArrowheads="1"/>
          </p:cNvSpPr>
          <p:nvPr/>
        </p:nvSpPr>
        <p:spPr bwMode="auto">
          <a:xfrm>
            <a:off x="9250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3" name="TextBox 172"/>
          <p:cNvSpPr txBox="1">
            <a:spLocks noChangeArrowheads="1"/>
          </p:cNvSpPr>
          <p:nvPr/>
        </p:nvSpPr>
        <p:spPr bwMode="auto">
          <a:xfrm>
            <a:off x="10139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4" name="TextBox 173"/>
          <p:cNvSpPr txBox="1">
            <a:spLocks noChangeArrowheads="1"/>
          </p:cNvSpPr>
          <p:nvPr/>
        </p:nvSpPr>
        <p:spPr bwMode="auto">
          <a:xfrm>
            <a:off x="10139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5" name="Text Box 4"/>
          <p:cNvSpPr txBox="1">
            <a:spLocks noChangeArrowheads="1"/>
          </p:cNvSpPr>
          <p:nvPr/>
        </p:nvSpPr>
        <p:spPr bwMode="auto">
          <a:xfrm>
            <a:off x="10139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6" name="TextBox 175"/>
          <p:cNvSpPr txBox="1">
            <a:spLocks noChangeArrowheads="1"/>
          </p:cNvSpPr>
          <p:nvPr/>
        </p:nvSpPr>
        <p:spPr bwMode="auto">
          <a:xfrm>
            <a:off x="1103722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7" name="TextBox 176"/>
          <p:cNvSpPr txBox="1">
            <a:spLocks noChangeArrowheads="1"/>
          </p:cNvSpPr>
          <p:nvPr/>
        </p:nvSpPr>
        <p:spPr bwMode="auto">
          <a:xfrm>
            <a:off x="1103722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8" name="Text Box 4"/>
          <p:cNvSpPr txBox="1">
            <a:spLocks noChangeArrowheads="1"/>
          </p:cNvSpPr>
          <p:nvPr/>
        </p:nvSpPr>
        <p:spPr bwMode="auto">
          <a:xfrm>
            <a:off x="1103722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0" name="TextBox 189"/>
          <p:cNvSpPr txBox="1">
            <a:spLocks noChangeArrowheads="1"/>
          </p:cNvSpPr>
          <p:nvPr/>
        </p:nvSpPr>
        <p:spPr bwMode="auto">
          <a:xfrm>
            <a:off x="119304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1" name="TextBox 190"/>
          <p:cNvSpPr txBox="1">
            <a:spLocks noChangeArrowheads="1"/>
          </p:cNvSpPr>
          <p:nvPr/>
        </p:nvSpPr>
        <p:spPr bwMode="auto">
          <a:xfrm>
            <a:off x="119304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2" name="Text Box 4"/>
          <p:cNvSpPr txBox="1">
            <a:spLocks noChangeArrowheads="1"/>
          </p:cNvSpPr>
          <p:nvPr/>
        </p:nvSpPr>
        <p:spPr bwMode="auto">
          <a:xfrm>
            <a:off x="119304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3" name="TextBox 192"/>
          <p:cNvSpPr txBox="1">
            <a:spLocks noChangeArrowheads="1"/>
          </p:cNvSpPr>
          <p:nvPr/>
        </p:nvSpPr>
        <p:spPr bwMode="auto">
          <a:xfrm>
            <a:off x="1158193" y="2802200"/>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4" name="TextBox 193"/>
          <p:cNvSpPr txBox="1">
            <a:spLocks noChangeArrowheads="1"/>
          </p:cNvSpPr>
          <p:nvPr/>
        </p:nvSpPr>
        <p:spPr bwMode="auto">
          <a:xfrm>
            <a:off x="1158193" y="2802200"/>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5" name="Text Box 4"/>
          <p:cNvSpPr txBox="1">
            <a:spLocks noChangeArrowheads="1"/>
          </p:cNvSpPr>
          <p:nvPr/>
        </p:nvSpPr>
        <p:spPr bwMode="auto">
          <a:xfrm>
            <a:off x="1158193" y="2802200"/>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96" name="TextBox 195"/>
          <p:cNvSpPr txBox="1">
            <a:spLocks noChangeArrowheads="1"/>
          </p:cNvSpPr>
          <p:nvPr/>
        </p:nvSpPr>
        <p:spPr bwMode="auto">
          <a:xfrm>
            <a:off x="1160782" y="3961446"/>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7" name="TextBox 196"/>
          <p:cNvSpPr txBox="1">
            <a:spLocks noChangeArrowheads="1"/>
          </p:cNvSpPr>
          <p:nvPr/>
        </p:nvSpPr>
        <p:spPr bwMode="auto">
          <a:xfrm>
            <a:off x="1160782" y="3961446"/>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8" name="Text Box 4"/>
          <p:cNvSpPr txBox="1">
            <a:spLocks noChangeArrowheads="1"/>
          </p:cNvSpPr>
          <p:nvPr/>
        </p:nvSpPr>
        <p:spPr bwMode="auto">
          <a:xfrm>
            <a:off x="1160782" y="396144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99" name="TextBox 198"/>
          <p:cNvSpPr txBox="1">
            <a:spLocks noChangeArrowheads="1"/>
          </p:cNvSpPr>
          <p:nvPr/>
        </p:nvSpPr>
        <p:spPr bwMode="auto">
          <a:xfrm>
            <a:off x="12827189" y="2792585"/>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0" name="TextBox 199"/>
          <p:cNvSpPr txBox="1">
            <a:spLocks noChangeArrowheads="1"/>
          </p:cNvSpPr>
          <p:nvPr/>
        </p:nvSpPr>
        <p:spPr bwMode="auto">
          <a:xfrm>
            <a:off x="12827189" y="2792585"/>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1" name="Text Box 4"/>
          <p:cNvSpPr txBox="1">
            <a:spLocks noChangeArrowheads="1"/>
          </p:cNvSpPr>
          <p:nvPr/>
        </p:nvSpPr>
        <p:spPr bwMode="auto">
          <a:xfrm>
            <a:off x="12827189" y="2792585"/>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02" name="TextBox 201"/>
          <p:cNvSpPr txBox="1">
            <a:spLocks noChangeArrowheads="1"/>
          </p:cNvSpPr>
          <p:nvPr/>
        </p:nvSpPr>
        <p:spPr bwMode="auto">
          <a:xfrm>
            <a:off x="12829778" y="395183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3" name="TextBox 202"/>
          <p:cNvSpPr txBox="1">
            <a:spLocks noChangeArrowheads="1"/>
          </p:cNvSpPr>
          <p:nvPr/>
        </p:nvSpPr>
        <p:spPr bwMode="auto">
          <a:xfrm>
            <a:off x="12829778" y="395183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4" name="Text Box 4"/>
          <p:cNvSpPr txBox="1">
            <a:spLocks noChangeArrowheads="1"/>
          </p:cNvSpPr>
          <p:nvPr/>
        </p:nvSpPr>
        <p:spPr bwMode="auto">
          <a:xfrm>
            <a:off x="12829778" y="395183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218" name="AutoShape 72">
              <a:hlinkClick r:id="" action="ppaction://noaction" highlightClick="1">
                <a:snd r:embed="rId7"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220"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pic>
        <p:nvPicPr>
          <p:cNvPr id="3074" name="Picture 2" descr="https://cdn0.iconfinder.com/data/icons/flat-security-icons/512/close.png">
            <a:hlinkClick r:id="" action="ppaction://noaction">
              <a:snd r:embed="rId9" name="Buzzer.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INCORRECT</a:t>
            </a:r>
            <a:endParaRPr lang="en-US" altLang="en-US" sz="1400" dirty="0">
              <a:solidFill>
                <a:prstClr val="white"/>
              </a:solidFill>
            </a:endParaRPr>
          </a:p>
        </p:txBody>
      </p:sp>
    </p:spTree>
    <p:extLst>
      <p:ext uri="{BB962C8B-B14F-4D97-AF65-F5344CB8AC3E}">
        <p14:creationId xmlns:p14="http://schemas.microsoft.com/office/powerpoint/2010/main" val="4191527610"/>
      </p:ext>
    </p:extLst>
  </p:cSld>
  <p:clrMapOvr>
    <a:masterClrMapping/>
  </p:clrMapOvr>
  <p:transition spd="slow"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2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52"/>
                                        </p:tgtEl>
                                      </p:cBhvr>
                                    </p:animEffect>
                                    <p:set>
                                      <p:cBhvr>
                                        <p:cTn id="11" dur="1" fill="hold">
                                          <p:stCondLst>
                                            <p:cond delay="499"/>
                                          </p:stCondLst>
                                        </p:cTn>
                                        <p:tgtEl>
                                          <p:spTgt spid="152"/>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childTnLst>
                          </p:cTn>
                        </p:par>
                      </p:childTnLst>
                    </p:cTn>
                  </p:par>
                </p:childTnLst>
              </p:cTn>
              <p:nextCondLst>
                <p:cond evt="onClick" delay="0">
                  <p:tgtEl>
                    <p:spTgt spid="210"/>
                  </p:tgtEl>
                </p:cond>
              </p:nextCondLst>
            </p:seq>
            <p:seq concurrent="1" nextAc="seek">
              <p:cTn id="15" restart="whenNotActive" fill="hold" evtFilter="cancelBubble" nodeType="interactiveSeq">
                <p:stCondLst>
                  <p:cond evt="onClick" delay="0">
                    <p:tgtEl>
                      <p:spTgt spid="15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54"/>
                                        </p:tgtEl>
                                      </p:cBhvr>
                                    </p:animEffect>
                                    <p:set>
                                      <p:cBhvr>
                                        <p:cTn id="24" dur="1" fill="hold">
                                          <p:stCondLst>
                                            <p:cond delay="499"/>
                                          </p:stCondLst>
                                        </p:cTn>
                                        <p:tgtEl>
                                          <p:spTgt spid="154"/>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55"/>
                                        </p:tgtEl>
                                        <p:attrNameLst>
                                          <p:attrName>style.visibility</p:attrName>
                                        </p:attrNameLst>
                                      </p:cBhvr>
                                      <p:to>
                                        <p:strVal val="visible"/>
                                      </p:to>
                                    </p:set>
                                  </p:childTnLst>
                                </p:cTn>
                              </p:par>
                            </p:childTnLst>
                          </p:cTn>
                        </p:par>
                      </p:childTnLst>
                    </p:cTn>
                  </p:par>
                </p:childTnLst>
              </p:cTn>
              <p:nextCondLst>
                <p:cond evt="onClick" delay="0">
                  <p:tgtEl>
                    <p:spTgt spid="153"/>
                  </p:tgtEl>
                </p:cond>
              </p:nextCondLst>
            </p:seq>
            <p:seq concurrent="1" nextAc="seek">
              <p:cTn id="28" restart="whenNotActive" fill="hold" evtFilter="cancelBubble" nodeType="interactiveSeq">
                <p:stCondLst>
                  <p:cond evt="onClick" delay="0">
                    <p:tgtEl>
                      <p:spTgt spid="156"/>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fade">
                                      <p:cBhvr>
                                        <p:cTn id="33" dur="500"/>
                                        <p:tgtEl>
                                          <p:spTgt spid="157"/>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157"/>
                                        </p:tgtEl>
                                      </p:cBhvr>
                                    </p:animEffect>
                                    <p:set>
                                      <p:cBhvr>
                                        <p:cTn id="37" dur="1" fill="hold">
                                          <p:stCondLst>
                                            <p:cond delay="499"/>
                                          </p:stCondLst>
                                        </p:cTn>
                                        <p:tgtEl>
                                          <p:spTgt spid="157"/>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58"/>
                                        </p:tgtEl>
                                        <p:attrNameLst>
                                          <p:attrName>style.visibility</p:attrName>
                                        </p:attrNameLst>
                                      </p:cBhvr>
                                      <p:to>
                                        <p:strVal val="visible"/>
                                      </p:to>
                                    </p:set>
                                  </p:childTnLst>
                                </p:cTn>
                              </p:par>
                            </p:childTnLst>
                          </p:cTn>
                        </p:par>
                      </p:childTnLst>
                    </p:cTn>
                  </p:par>
                </p:childTnLst>
              </p:cTn>
              <p:nextCondLst>
                <p:cond evt="onClick" delay="0">
                  <p:tgtEl>
                    <p:spTgt spid="156"/>
                  </p:tgtEl>
                </p:cond>
              </p:nextCondLst>
            </p:seq>
            <p:seq concurrent="1" nextAc="seek">
              <p:cTn id="41" restart="whenNotActive" fill="hold" evtFilter="cancelBubble" nodeType="interactiveSeq">
                <p:stCondLst>
                  <p:cond evt="onClick" delay="0">
                    <p:tgtEl>
                      <p:spTgt spid="15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fade">
                                      <p:cBhvr>
                                        <p:cTn id="46" dur="500"/>
                                        <p:tgtEl>
                                          <p:spTgt spid="160"/>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160"/>
                                        </p:tgtEl>
                                      </p:cBhvr>
                                    </p:animEffect>
                                    <p:set>
                                      <p:cBhvr>
                                        <p:cTn id="50" dur="1" fill="hold">
                                          <p:stCondLst>
                                            <p:cond delay="499"/>
                                          </p:stCondLst>
                                        </p:cTn>
                                        <p:tgtEl>
                                          <p:spTgt spid="160"/>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161"/>
                                        </p:tgtEl>
                                        <p:attrNameLst>
                                          <p:attrName>style.visibility</p:attrName>
                                        </p:attrNameLst>
                                      </p:cBhvr>
                                      <p:to>
                                        <p:strVal val="visible"/>
                                      </p:to>
                                    </p:set>
                                  </p:childTnLst>
                                </p:cTn>
                              </p:par>
                            </p:childTnLst>
                          </p:cTn>
                        </p:par>
                      </p:childTnLst>
                    </p:cTn>
                  </p:par>
                </p:childTnLst>
              </p:cTn>
              <p:nextCondLst>
                <p:cond evt="onClick" delay="0">
                  <p:tgtEl>
                    <p:spTgt spid="159"/>
                  </p:tgtEl>
                </p:cond>
              </p:nextCondLst>
            </p:seq>
            <p:seq concurrent="1" nextAc="seek">
              <p:cTn id="54" restart="whenNotActive" fill="hold" evtFilter="cancelBubble" nodeType="interactiveSeq">
                <p:stCondLst>
                  <p:cond evt="onClick" delay="0">
                    <p:tgtEl>
                      <p:spTgt spid="16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fade">
                                      <p:cBhvr>
                                        <p:cTn id="59" dur="500"/>
                                        <p:tgtEl>
                                          <p:spTgt spid="163"/>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63"/>
                                        </p:tgtEl>
                                      </p:cBhvr>
                                    </p:animEffect>
                                    <p:set>
                                      <p:cBhvr>
                                        <p:cTn id="63" dur="1" fill="hold">
                                          <p:stCondLst>
                                            <p:cond delay="499"/>
                                          </p:stCondLst>
                                        </p:cTn>
                                        <p:tgtEl>
                                          <p:spTgt spid="163"/>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162"/>
                  </p:tgtEl>
                </p:cond>
              </p:nextCondLst>
            </p:seq>
            <p:seq concurrent="1" nextAc="seek">
              <p:cTn id="67" restart="whenNotActive" fill="hold" evtFilter="cancelBubble" nodeType="interactiveSeq">
                <p:stCondLst>
                  <p:cond evt="onClick" delay="0">
                    <p:tgtEl>
                      <p:spTgt spid="16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6"/>
                                        </p:tgtEl>
                                        <p:attrNameLst>
                                          <p:attrName>style.visibility</p:attrName>
                                        </p:attrNameLst>
                                      </p:cBhvr>
                                      <p:to>
                                        <p:strVal val="visible"/>
                                      </p:to>
                                    </p:set>
                                    <p:animEffect transition="in" filter="fade">
                                      <p:cBhvr>
                                        <p:cTn id="72" dur="500"/>
                                        <p:tgtEl>
                                          <p:spTgt spid="166"/>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166"/>
                                        </p:tgtEl>
                                      </p:cBhvr>
                                    </p:animEffect>
                                    <p:set>
                                      <p:cBhvr>
                                        <p:cTn id="76" dur="1" fill="hold">
                                          <p:stCondLst>
                                            <p:cond delay="499"/>
                                          </p:stCondLst>
                                        </p:cTn>
                                        <p:tgtEl>
                                          <p:spTgt spid="166"/>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165"/>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43"/>
                                        </p:tgtEl>
                                      </p:cBhvr>
                                    </p:animEffect>
                                    <p:set>
                                      <p:cBhvr>
                                        <p:cTn id="102" dur="1" fill="hold">
                                          <p:stCondLst>
                                            <p:cond delay="499"/>
                                          </p:stCondLst>
                                        </p:cTn>
                                        <p:tgtEl>
                                          <p:spTgt spid="43"/>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06" restart="whenNotActive" fill="hold" evtFilter="cancelBubble" nodeType="interactiveSeq">
                <p:stCondLst>
                  <p:cond evt="onClick" delay="0">
                    <p:tgtEl>
                      <p:spTgt spid="4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500"/>
                                        <p:tgtEl>
                                          <p:spTgt spid="46"/>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46"/>
                                        </p:tgtEl>
                                      </p:cBhvr>
                                    </p:animEffect>
                                    <p:set>
                                      <p:cBhvr>
                                        <p:cTn id="115" dur="1" fill="hold">
                                          <p:stCondLst>
                                            <p:cond delay="499"/>
                                          </p:stCondLst>
                                        </p:cTn>
                                        <p:tgtEl>
                                          <p:spTgt spid="46"/>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8"/>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fade">
                                      <p:cBhvr>
                                        <p:cTn id="124" dur="500"/>
                                        <p:tgtEl>
                                          <p:spTgt spid="49"/>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49"/>
                                        </p:tgtEl>
                                      </p:cBhvr>
                                    </p:animEffect>
                                    <p:set>
                                      <p:cBhvr>
                                        <p:cTn id="128" dur="1" fill="hold">
                                          <p:stCondLst>
                                            <p:cond delay="499"/>
                                          </p:stCondLst>
                                        </p:cTn>
                                        <p:tgtEl>
                                          <p:spTgt spid="49"/>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32" restart="whenNotActive" fill="hold" evtFilter="cancelBubble" nodeType="interactiveSeq">
                <p:stCondLst>
                  <p:cond evt="onClick" delay="0">
                    <p:tgtEl>
                      <p:spTgt spid="51"/>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2"/>
                                        </p:tgtEl>
                                        <p:attrNameLst>
                                          <p:attrName>style.visibility</p:attrName>
                                        </p:attrNameLst>
                                      </p:cBhvr>
                                      <p:to>
                                        <p:strVal val="visible"/>
                                      </p:to>
                                    </p:set>
                                    <p:animEffect transition="in" filter="fade">
                                      <p:cBhvr>
                                        <p:cTn id="137" dur="500"/>
                                        <p:tgtEl>
                                          <p:spTgt spid="52"/>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52"/>
                                        </p:tgtEl>
                                      </p:cBhvr>
                                    </p:animEffect>
                                    <p:set>
                                      <p:cBhvr>
                                        <p:cTn id="141" dur="1" fill="hold">
                                          <p:stCondLst>
                                            <p:cond delay="499"/>
                                          </p:stCondLst>
                                        </p:cTn>
                                        <p:tgtEl>
                                          <p:spTgt spid="52"/>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145" restart="whenNotActive" fill="hold" evtFilter="cancelBubble" nodeType="interactiveSeq">
                <p:stCondLst>
                  <p:cond evt="onClick" delay="0">
                    <p:tgtEl>
                      <p:spTgt spid="54"/>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500"/>
                                        <p:tgtEl>
                                          <p:spTgt spid="55"/>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55"/>
                                        </p:tgtEl>
                                      </p:cBhvr>
                                    </p:animEffect>
                                    <p:set>
                                      <p:cBhvr>
                                        <p:cTn id="154" dur="1" fill="hold">
                                          <p:stCondLst>
                                            <p:cond delay="499"/>
                                          </p:stCondLst>
                                        </p:cTn>
                                        <p:tgtEl>
                                          <p:spTgt spid="55"/>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158" restart="whenNotActive" fill="hold" evtFilter="cancelBubble" nodeType="interactiveSeq">
                <p:stCondLst>
                  <p:cond evt="onClick" delay="0">
                    <p:tgtEl>
                      <p:spTgt spid="57"/>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fade">
                                      <p:cBhvr>
                                        <p:cTn id="163" dur="500"/>
                                        <p:tgtEl>
                                          <p:spTgt spid="58"/>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58"/>
                                        </p:tgtEl>
                                      </p:cBhvr>
                                    </p:animEffect>
                                    <p:set>
                                      <p:cBhvr>
                                        <p:cTn id="167" dur="1" fill="hold">
                                          <p:stCondLst>
                                            <p:cond delay="499"/>
                                          </p:stCondLst>
                                        </p:cTn>
                                        <p:tgtEl>
                                          <p:spTgt spid="58"/>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71" restart="whenNotActive" fill="hold" evtFilter="cancelBubble" nodeType="interactiveSeq">
                <p:stCondLst>
                  <p:cond evt="onClick" delay="0">
                    <p:tgtEl>
                      <p:spTgt spid="60"/>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61"/>
                                        </p:tgtEl>
                                        <p:attrNameLst>
                                          <p:attrName>style.visibility</p:attrName>
                                        </p:attrNameLst>
                                      </p:cBhvr>
                                      <p:to>
                                        <p:strVal val="visible"/>
                                      </p:to>
                                    </p:set>
                                    <p:animEffect transition="in" filter="fade">
                                      <p:cBhvr>
                                        <p:cTn id="176" dur="500"/>
                                        <p:tgtEl>
                                          <p:spTgt spid="61"/>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61"/>
                                        </p:tgtEl>
                                      </p:cBhvr>
                                    </p:animEffect>
                                    <p:set>
                                      <p:cBhvr>
                                        <p:cTn id="180" dur="1" fill="hold">
                                          <p:stCondLst>
                                            <p:cond delay="499"/>
                                          </p:stCondLst>
                                        </p:cTn>
                                        <p:tgtEl>
                                          <p:spTgt spid="61"/>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184" restart="whenNotActive" fill="hold" evtFilter="cancelBubble" nodeType="interactiveSeq">
                <p:stCondLst>
                  <p:cond evt="onClick" delay="0">
                    <p:tgtEl>
                      <p:spTgt spid="6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64"/>
                                        </p:tgtEl>
                                        <p:attrNameLst>
                                          <p:attrName>style.visibility</p:attrName>
                                        </p:attrNameLst>
                                      </p:cBhvr>
                                      <p:to>
                                        <p:strVal val="visible"/>
                                      </p:to>
                                    </p:set>
                                    <p:animEffect transition="in" filter="fade">
                                      <p:cBhvr>
                                        <p:cTn id="189" dur="500"/>
                                        <p:tgtEl>
                                          <p:spTgt spid="64"/>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64"/>
                                        </p:tgtEl>
                                      </p:cBhvr>
                                    </p:animEffect>
                                    <p:set>
                                      <p:cBhvr>
                                        <p:cTn id="193" dur="1" fill="hold">
                                          <p:stCondLst>
                                            <p:cond delay="499"/>
                                          </p:stCondLst>
                                        </p:cTn>
                                        <p:tgtEl>
                                          <p:spTgt spid="64"/>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97" restart="whenNotActive" fill="hold" evtFilter="cancelBubble" nodeType="interactiveSeq">
                <p:stCondLst>
                  <p:cond evt="onClick" delay="0">
                    <p:tgtEl>
                      <p:spTgt spid="66"/>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67"/>
                                        </p:tgtEl>
                                        <p:attrNameLst>
                                          <p:attrName>style.visibility</p:attrName>
                                        </p:attrNameLst>
                                      </p:cBhvr>
                                      <p:to>
                                        <p:strVal val="visible"/>
                                      </p:to>
                                    </p:set>
                                    <p:animEffect transition="in" filter="fade">
                                      <p:cBhvr>
                                        <p:cTn id="202" dur="500"/>
                                        <p:tgtEl>
                                          <p:spTgt spid="67"/>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67"/>
                                        </p:tgtEl>
                                      </p:cBhvr>
                                    </p:animEffect>
                                    <p:set>
                                      <p:cBhvr>
                                        <p:cTn id="206" dur="1" fill="hold">
                                          <p:stCondLst>
                                            <p:cond delay="499"/>
                                          </p:stCondLst>
                                        </p:cTn>
                                        <p:tgtEl>
                                          <p:spTgt spid="67"/>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210" restart="whenNotActive" fill="hold" evtFilter="cancelBubble" nodeType="interactiveSeq">
                <p:stCondLst>
                  <p:cond evt="onClick" delay="0">
                    <p:tgtEl>
                      <p:spTgt spid="69"/>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70"/>
                                        </p:tgtEl>
                                        <p:attrNameLst>
                                          <p:attrName>style.visibility</p:attrName>
                                        </p:attrNameLst>
                                      </p:cBhvr>
                                      <p:to>
                                        <p:strVal val="visible"/>
                                      </p:to>
                                    </p:set>
                                    <p:animEffect transition="in" filter="fade">
                                      <p:cBhvr>
                                        <p:cTn id="215" dur="500"/>
                                        <p:tgtEl>
                                          <p:spTgt spid="70"/>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70"/>
                                        </p:tgtEl>
                                      </p:cBhvr>
                                    </p:animEffect>
                                    <p:set>
                                      <p:cBhvr>
                                        <p:cTn id="219" dur="1" fill="hold">
                                          <p:stCondLst>
                                            <p:cond delay="499"/>
                                          </p:stCondLst>
                                        </p:cTn>
                                        <p:tgtEl>
                                          <p:spTgt spid="70"/>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223" restart="whenNotActive" fill="hold" evtFilter="cancelBubble" nodeType="interactiveSeq">
                <p:stCondLst>
                  <p:cond evt="onClick" delay="0">
                    <p:tgtEl>
                      <p:spTgt spid="72"/>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73"/>
                                        </p:tgtEl>
                                        <p:attrNameLst>
                                          <p:attrName>style.visibility</p:attrName>
                                        </p:attrNameLst>
                                      </p:cBhvr>
                                      <p:to>
                                        <p:strVal val="visible"/>
                                      </p:to>
                                    </p:set>
                                    <p:animEffect transition="in" filter="fade">
                                      <p:cBhvr>
                                        <p:cTn id="228" dur="500"/>
                                        <p:tgtEl>
                                          <p:spTgt spid="73"/>
                                        </p:tgtEl>
                                      </p:cBhvr>
                                    </p:animEffect>
                                  </p:childTnLst>
                                  <p:subTnLst>
                                    <p:audio>
                                      <p:cMediaNode>
                                        <p:cTn display="0" masterRel="sameClick">
                                          <p:stCondLst>
                                            <p:cond evt="begin" delay="0">
                                              <p:tn val="226"/>
                                            </p:cond>
                                          </p:stCondLst>
                                          <p:endCondLst>
                                            <p:cond evt="onStopAudio" delay="0">
                                              <p:tgtEl>
                                                <p:sldTgt/>
                                              </p:tgtEl>
                                            </p:cond>
                                          </p:endCondLst>
                                        </p:cTn>
                                        <p:tgtEl>
                                          <p:sndTgt r:embed="rId3" name="Ding.wav"/>
                                        </p:tgtEl>
                                      </p:cMediaNode>
                                    </p:audio>
                                  </p:subTnLst>
                                </p:cTn>
                              </p:par>
                            </p:childTnLst>
                          </p:cTn>
                        </p:par>
                        <p:par>
                          <p:cTn id="229" fill="hold">
                            <p:stCondLst>
                              <p:cond delay="500"/>
                            </p:stCondLst>
                            <p:childTnLst>
                              <p:par>
                                <p:cTn id="230" presetID="10" presetClass="exit" presetSubtype="0" fill="hold" grpId="1" nodeType="afterEffect">
                                  <p:stCondLst>
                                    <p:cond delay="0"/>
                                  </p:stCondLst>
                                  <p:childTnLst>
                                    <p:animEffect transition="out" filter="fade">
                                      <p:cBhvr>
                                        <p:cTn id="231" dur="500"/>
                                        <p:tgtEl>
                                          <p:spTgt spid="73"/>
                                        </p:tgtEl>
                                      </p:cBhvr>
                                    </p:animEffect>
                                    <p:set>
                                      <p:cBhvr>
                                        <p:cTn id="232" dur="1" fill="hold">
                                          <p:stCondLst>
                                            <p:cond delay="499"/>
                                          </p:stCondLst>
                                        </p:cTn>
                                        <p:tgtEl>
                                          <p:spTgt spid="73"/>
                                        </p:tgtEl>
                                        <p:attrNameLst>
                                          <p:attrName>style.visibility</p:attrName>
                                        </p:attrNameLst>
                                      </p:cBhvr>
                                      <p:to>
                                        <p:strVal val="hidden"/>
                                      </p:to>
                                    </p:set>
                                  </p:childTnLst>
                                </p:cTn>
                              </p:par>
                            </p:childTnLst>
                          </p:cTn>
                        </p:par>
                        <p:par>
                          <p:cTn id="233" fill="hold">
                            <p:stCondLst>
                              <p:cond delay="1000"/>
                            </p:stCondLst>
                            <p:childTnLst>
                              <p:par>
                                <p:cTn id="234" presetID="1" presetClass="entr" presetSubtype="0" fill="hold" grpId="0" nodeType="afterEffect">
                                  <p:stCondLst>
                                    <p:cond delay="0"/>
                                  </p:stCondLst>
                                  <p:childTnLst>
                                    <p:set>
                                      <p:cBhvr>
                                        <p:cTn id="235"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236" restart="whenNotActive" fill="hold" evtFilter="cancelBubble" nodeType="interactiveSeq">
                <p:stCondLst>
                  <p:cond evt="onClick" delay="0">
                    <p:tgtEl>
                      <p:spTgt spid="75"/>
                    </p:tgtEl>
                  </p:cond>
                </p:stCondLst>
                <p:endSync evt="end" delay="0">
                  <p:rtn val="all"/>
                </p:endSync>
                <p:childTnLst>
                  <p:par>
                    <p:cTn id="237" fill="hold">
                      <p:stCondLst>
                        <p:cond delay="0"/>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76"/>
                                        </p:tgtEl>
                                        <p:attrNameLst>
                                          <p:attrName>style.visibility</p:attrName>
                                        </p:attrNameLst>
                                      </p:cBhvr>
                                      <p:to>
                                        <p:strVal val="visible"/>
                                      </p:to>
                                    </p:set>
                                    <p:animEffect transition="in" filter="fade">
                                      <p:cBhvr>
                                        <p:cTn id="241" dur="500"/>
                                        <p:tgtEl>
                                          <p:spTgt spid="76"/>
                                        </p:tgtEl>
                                      </p:cBhvr>
                                    </p:animEffect>
                                  </p:childTnLst>
                                  <p:subTnLst>
                                    <p:audio>
                                      <p:cMediaNode>
                                        <p:cTn display="0" masterRel="sameClick">
                                          <p:stCondLst>
                                            <p:cond evt="begin" delay="0">
                                              <p:tn val="239"/>
                                            </p:cond>
                                          </p:stCondLst>
                                          <p:endCondLst>
                                            <p:cond evt="onStopAudio" delay="0">
                                              <p:tgtEl>
                                                <p:sldTgt/>
                                              </p:tgtEl>
                                            </p:cond>
                                          </p:endCondLst>
                                        </p:cTn>
                                        <p:tgtEl>
                                          <p:sndTgt r:embed="rId3" name="Ding.wav"/>
                                        </p:tgtEl>
                                      </p:cMediaNode>
                                    </p:audio>
                                  </p:subTnLst>
                                </p:cTn>
                              </p:par>
                            </p:childTnLst>
                          </p:cTn>
                        </p:par>
                        <p:par>
                          <p:cTn id="242" fill="hold">
                            <p:stCondLst>
                              <p:cond delay="500"/>
                            </p:stCondLst>
                            <p:childTnLst>
                              <p:par>
                                <p:cTn id="243" presetID="10" presetClass="exit" presetSubtype="0" fill="hold" grpId="1" nodeType="afterEffect">
                                  <p:stCondLst>
                                    <p:cond delay="0"/>
                                  </p:stCondLst>
                                  <p:childTnLst>
                                    <p:animEffect transition="out" filter="fade">
                                      <p:cBhvr>
                                        <p:cTn id="244" dur="500"/>
                                        <p:tgtEl>
                                          <p:spTgt spid="76"/>
                                        </p:tgtEl>
                                      </p:cBhvr>
                                    </p:animEffect>
                                    <p:set>
                                      <p:cBhvr>
                                        <p:cTn id="245" dur="1" fill="hold">
                                          <p:stCondLst>
                                            <p:cond delay="499"/>
                                          </p:stCondLst>
                                        </p:cTn>
                                        <p:tgtEl>
                                          <p:spTgt spid="76"/>
                                        </p:tgtEl>
                                        <p:attrNameLst>
                                          <p:attrName>style.visibility</p:attrName>
                                        </p:attrNameLst>
                                      </p:cBhvr>
                                      <p:to>
                                        <p:strVal val="hidden"/>
                                      </p:to>
                                    </p:set>
                                  </p:childTnLst>
                                </p:cTn>
                              </p:par>
                            </p:childTnLst>
                          </p:cTn>
                        </p:par>
                        <p:par>
                          <p:cTn id="246" fill="hold">
                            <p:stCondLst>
                              <p:cond delay="1000"/>
                            </p:stCondLst>
                            <p:childTnLst>
                              <p:par>
                                <p:cTn id="247" presetID="1" presetClass="entr" presetSubtype="0" fill="hold" grpId="0" nodeType="afterEffect">
                                  <p:stCondLst>
                                    <p:cond delay="0"/>
                                  </p:stCondLst>
                                  <p:childTnLst>
                                    <p:set>
                                      <p:cBhvr>
                                        <p:cTn id="248"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249" restart="whenNotActive" fill="hold" evtFilter="cancelBubble" nodeType="interactiveSeq">
                <p:stCondLst>
                  <p:cond evt="onClick" delay="0">
                    <p:tgtEl>
                      <p:spTgt spid="78"/>
                    </p:tgtEl>
                  </p:cond>
                </p:stCondLst>
                <p:endSync evt="end" delay="0">
                  <p:rtn val="all"/>
                </p:endSync>
                <p:childTnLst>
                  <p:par>
                    <p:cTn id="250" fill="hold">
                      <p:stCondLst>
                        <p:cond delay="0"/>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79"/>
                                        </p:tgtEl>
                                        <p:attrNameLst>
                                          <p:attrName>style.visibility</p:attrName>
                                        </p:attrNameLst>
                                      </p:cBhvr>
                                      <p:to>
                                        <p:strVal val="visible"/>
                                      </p:to>
                                    </p:set>
                                    <p:animEffect transition="in" filter="fade">
                                      <p:cBhvr>
                                        <p:cTn id="254" dur="500"/>
                                        <p:tgtEl>
                                          <p:spTgt spid="79"/>
                                        </p:tgtEl>
                                      </p:cBhvr>
                                    </p:animEffect>
                                  </p:childTnLst>
                                  <p:subTnLst>
                                    <p:audio>
                                      <p:cMediaNode>
                                        <p:cTn display="0" masterRel="sameClick">
                                          <p:stCondLst>
                                            <p:cond evt="begin" delay="0">
                                              <p:tn val="252"/>
                                            </p:cond>
                                          </p:stCondLst>
                                          <p:endCondLst>
                                            <p:cond evt="onStopAudio" delay="0">
                                              <p:tgtEl>
                                                <p:sldTgt/>
                                              </p:tgtEl>
                                            </p:cond>
                                          </p:endCondLst>
                                        </p:cTn>
                                        <p:tgtEl>
                                          <p:sndTgt r:embed="rId3" name="Ding.wav"/>
                                        </p:tgtEl>
                                      </p:cMediaNode>
                                    </p:audio>
                                  </p:subTnLst>
                                </p:cTn>
                              </p:par>
                            </p:childTnLst>
                          </p:cTn>
                        </p:par>
                        <p:par>
                          <p:cTn id="255" fill="hold">
                            <p:stCondLst>
                              <p:cond delay="500"/>
                            </p:stCondLst>
                            <p:childTnLst>
                              <p:par>
                                <p:cTn id="256" presetID="10" presetClass="exit" presetSubtype="0" fill="hold" grpId="1" nodeType="afterEffect">
                                  <p:stCondLst>
                                    <p:cond delay="0"/>
                                  </p:stCondLst>
                                  <p:childTnLst>
                                    <p:animEffect transition="out" filter="fade">
                                      <p:cBhvr>
                                        <p:cTn id="257" dur="500"/>
                                        <p:tgtEl>
                                          <p:spTgt spid="79"/>
                                        </p:tgtEl>
                                      </p:cBhvr>
                                    </p:animEffect>
                                    <p:set>
                                      <p:cBhvr>
                                        <p:cTn id="258" dur="1" fill="hold">
                                          <p:stCondLst>
                                            <p:cond delay="499"/>
                                          </p:stCondLst>
                                        </p:cTn>
                                        <p:tgtEl>
                                          <p:spTgt spid="79"/>
                                        </p:tgtEl>
                                        <p:attrNameLst>
                                          <p:attrName>style.visibility</p:attrName>
                                        </p:attrNameLst>
                                      </p:cBhvr>
                                      <p:to>
                                        <p:strVal val="hidden"/>
                                      </p:to>
                                    </p:set>
                                  </p:childTnLst>
                                </p:cTn>
                              </p:par>
                            </p:childTnLst>
                          </p:cTn>
                        </p:par>
                        <p:par>
                          <p:cTn id="259" fill="hold">
                            <p:stCondLst>
                              <p:cond delay="1000"/>
                            </p:stCondLst>
                            <p:childTnLst>
                              <p:par>
                                <p:cTn id="260" presetID="1" presetClass="entr" presetSubtype="0" fill="hold" grpId="0" nodeType="afterEffect">
                                  <p:stCondLst>
                                    <p:cond delay="0"/>
                                  </p:stCondLst>
                                  <p:childTnLst>
                                    <p:set>
                                      <p:cBhvr>
                                        <p:cTn id="26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262" restart="whenNotActive" fill="hold" evtFilter="cancelBubble" nodeType="interactiveSeq">
                <p:stCondLst>
                  <p:cond evt="onClick" delay="0">
                    <p:tgtEl>
                      <p:spTgt spid="81"/>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82"/>
                                        </p:tgtEl>
                                        <p:attrNameLst>
                                          <p:attrName>style.visibility</p:attrName>
                                        </p:attrNameLst>
                                      </p:cBhvr>
                                      <p:to>
                                        <p:strVal val="visible"/>
                                      </p:to>
                                    </p:set>
                                    <p:animEffect transition="in" filter="fade">
                                      <p:cBhvr>
                                        <p:cTn id="267" dur="500"/>
                                        <p:tgtEl>
                                          <p:spTgt spid="82"/>
                                        </p:tgtEl>
                                      </p:cBhvr>
                                    </p:animEffect>
                                  </p:childTnLst>
                                  <p:subTnLst>
                                    <p:audio>
                                      <p:cMediaNode>
                                        <p:cTn display="0" masterRel="sameClick">
                                          <p:stCondLst>
                                            <p:cond evt="begin" delay="0">
                                              <p:tn val="265"/>
                                            </p:cond>
                                          </p:stCondLst>
                                          <p:endCondLst>
                                            <p:cond evt="onStopAudio" delay="0">
                                              <p:tgtEl>
                                                <p:sldTgt/>
                                              </p:tgtEl>
                                            </p:cond>
                                          </p:endCondLst>
                                        </p:cTn>
                                        <p:tgtEl>
                                          <p:sndTgt r:embed="rId3" name="Ding.wav"/>
                                        </p:tgtEl>
                                      </p:cMediaNode>
                                    </p:audio>
                                  </p:subTnLst>
                                </p:cTn>
                              </p:par>
                            </p:childTnLst>
                          </p:cTn>
                        </p:par>
                        <p:par>
                          <p:cTn id="268" fill="hold">
                            <p:stCondLst>
                              <p:cond delay="500"/>
                            </p:stCondLst>
                            <p:childTnLst>
                              <p:par>
                                <p:cTn id="269" presetID="10" presetClass="exit" presetSubtype="0" fill="hold" grpId="1" nodeType="afterEffect">
                                  <p:stCondLst>
                                    <p:cond delay="0"/>
                                  </p:stCondLst>
                                  <p:childTnLst>
                                    <p:animEffect transition="out" filter="fade">
                                      <p:cBhvr>
                                        <p:cTn id="270" dur="500"/>
                                        <p:tgtEl>
                                          <p:spTgt spid="82"/>
                                        </p:tgtEl>
                                      </p:cBhvr>
                                    </p:animEffect>
                                    <p:set>
                                      <p:cBhvr>
                                        <p:cTn id="271" dur="1" fill="hold">
                                          <p:stCondLst>
                                            <p:cond delay="499"/>
                                          </p:stCondLst>
                                        </p:cTn>
                                        <p:tgtEl>
                                          <p:spTgt spid="82"/>
                                        </p:tgtEl>
                                        <p:attrNameLst>
                                          <p:attrName>style.visibility</p:attrName>
                                        </p:attrNameLst>
                                      </p:cBhvr>
                                      <p:to>
                                        <p:strVal val="hidden"/>
                                      </p:to>
                                    </p:set>
                                  </p:childTnLst>
                                </p:cTn>
                              </p:par>
                            </p:childTnLst>
                          </p:cTn>
                        </p:par>
                        <p:par>
                          <p:cTn id="272" fill="hold">
                            <p:stCondLst>
                              <p:cond delay="1000"/>
                            </p:stCondLst>
                            <p:childTnLst>
                              <p:par>
                                <p:cTn id="273" presetID="1" presetClass="entr" presetSubtype="0" fill="hold" grpId="0" nodeType="afterEffect">
                                  <p:stCondLst>
                                    <p:cond delay="0"/>
                                  </p:stCondLst>
                                  <p:childTnLst>
                                    <p:set>
                                      <p:cBhvr>
                                        <p:cTn id="274"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275" restart="whenNotActive" fill="hold" evtFilter="cancelBubble" nodeType="interactiveSeq">
                <p:stCondLst>
                  <p:cond evt="onClick" delay="0">
                    <p:tgtEl>
                      <p:spTgt spid="84"/>
                    </p:tgtEl>
                  </p:cond>
                </p:stCondLst>
                <p:endSync evt="end" delay="0">
                  <p:rtn val="all"/>
                </p:endSync>
                <p:childTnLst>
                  <p:par>
                    <p:cTn id="276" fill="hold">
                      <p:stCondLst>
                        <p:cond delay="0"/>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85"/>
                                        </p:tgtEl>
                                        <p:attrNameLst>
                                          <p:attrName>style.visibility</p:attrName>
                                        </p:attrNameLst>
                                      </p:cBhvr>
                                      <p:to>
                                        <p:strVal val="visible"/>
                                      </p:to>
                                    </p:set>
                                    <p:animEffect transition="in" filter="fade">
                                      <p:cBhvr>
                                        <p:cTn id="280" dur="500"/>
                                        <p:tgtEl>
                                          <p:spTgt spid="85"/>
                                        </p:tgtEl>
                                      </p:cBhvr>
                                    </p:animEffect>
                                  </p:childTnLst>
                                  <p:subTnLst>
                                    <p:audio>
                                      <p:cMediaNode>
                                        <p:cTn display="0" masterRel="sameClick">
                                          <p:stCondLst>
                                            <p:cond evt="begin" delay="0">
                                              <p:tn val="278"/>
                                            </p:cond>
                                          </p:stCondLst>
                                          <p:endCondLst>
                                            <p:cond evt="onStopAudio" delay="0">
                                              <p:tgtEl>
                                                <p:sldTgt/>
                                              </p:tgtEl>
                                            </p:cond>
                                          </p:endCondLst>
                                        </p:cTn>
                                        <p:tgtEl>
                                          <p:sndTgt r:embed="rId3" name="Ding.wav"/>
                                        </p:tgtEl>
                                      </p:cMediaNode>
                                    </p:audio>
                                  </p:subTnLst>
                                </p:cTn>
                              </p:par>
                            </p:childTnLst>
                          </p:cTn>
                        </p:par>
                        <p:par>
                          <p:cTn id="281" fill="hold">
                            <p:stCondLst>
                              <p:cond delay="500"/>
                            </p:stCondLst>
                            <p:childTnLst>
                              <p:par>
                                <p:cTn id="282" presetID="10" presetClass="exit" presetSubtype="0" fill="hold" grpId="1" nodeType="afterEffect">
                                  <p:stCondLst>
                                    <p:cond delay="0"/>
                                  </p:stCondLst>
                                  <p:childTnLst>
                                    <p:animEffect transition="out" filter="fade">
                                      <p:cBhvr>
                                        <p:cTn id="283" dur="500"/>
                                        <p:tgtEl>
                                          <p:spTgt spid="85"/>
                                        </p:tgtEl>
                                      </p:cBhvr>
                                    </p:animEffect>
                                    <p:set>
                                      <p:cBhvr>
                                        <p:cTn id="284" dur="1" fill="hold">
                                          <p:stCondLst>
                                            <p:cond delay="499"/>
                                          </p:stCondLst>
                                        </p:cTn>
                                        <p:tgtEl>
                                          <p:spTgt spid="85"/>
                                        </p:tgtEl>
                                        <p:attrNameLst>
                                          <p:attrName>style.visibility</p:attrName>
                                        </p:attrNameLst>
                                      </p:cBhvr>
                                      <p:to>
                                        <p:strVal val="hidden"/>
                                      </p:to>
                                    </p:set>
                                  </p:childTnLst>
                                </p:cTn>
                              </p:par>
                            </p:childTnLst>
                          </p:cTn>
                        </p:par>
                        <p:par>
                          <p:cTn id="285" fill="hold">
                            <p:stCondLst>
                              <p:cond delay="1000"/>
                            </p:stCondLst>
                            <p:childTnLst>
                              <p:par>
                                <p:cTn id="286" presetID="1" presetClass="entr" presetSubtype="0" fill="hold" grpId="0" nodeType="afterEffect">
                                  <p:stCondLst>
                                    <p:cond delay="0"/>
                                  </p:stCondLst>
                                  <p:childTnLst>
                                    <p:set>
                                      <p:cBhvr>
                                        <p:cTn id="287"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288" restart="whenNotActive" fill="hold" evtFilter="cancelBubble" nodeType="interactiveSeq">
                <p:stCondLst>
                  <p:cond evt="onClick" delay="0">
                    <p:tgtEl>
                      <p:spTgt spid="87"/>
                    </p:tgtEl>
                  </p:cond>
                </p:stCondLst>
                <p:endSync evt="end" delay="0">
                  <p:rtn val="all"/>
                </p:endSync>
                <p:childTnLst>
                  <p:par>
                    <p:cTn id="289" fill="hold">
                      <p:stCondLst>
                        <p:cond delay="0"/>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88"/>
                                        </p:tgtEl>
                                        <p:attrNameLst>
                                          <p:attrName>style.visibility</p:attrName>
                                        </p:attrNameLst>
                                      </p:cBhvr>
                                      <p:to>
                                        <p:strVal val="visible"/>
                                      </p:to>
                                    </p:set>
                                    <p:animEffect transition="in" filter="fade">
                                      <p:cBhvr>
                                        <p:cTn id="293" dur="500"/>
                                        <p:tgtEl>
                                          <p:spTgt spid="88"/>
                                        </p:tgtEl>
                                      </p:cBhvr>
                                    </p:animEffect>
                                  </p:childTnLst>
                                  <p:subTnLst>
                                    <p:audio>
                                      <p:cMediaNode>
                                        <p:cTn display="0" masterRel="sameClick">
                                          <p:stCondLst>
                                            <p:cond evt="begin" delay="0">
                                              <p:tn val="291"/>
                                            </p:cond>
                                          </p:stCondLst>
                                          <p:endCondLst>
                                            <p:cond evt="onStopAudio" delay="0">
                                              <p:tgtEl>
                                                <p:sldTgt/>
                                              </p:tgtEl>
                                            </p:cond>
                                          </p:endCondLst>
                                        </p:cTn>
                                        <p:tgtEl>
                                          <p:sndTgt r:embed="rId3" name="Ding.wav"/>
                                        </p:tgtEl>
                                      </p:cMediaNode>
                                    </p:audio>
                                  </p:subTnLst>
                                </p:cTn>
                              </p:par>
                            </p:childTnLst>
                          </p:cTn>
                        </p:par>
                        <p:par>
                          <p:cTn id="294" fill="hold">
                            <p:stCondLst>
                              <p:cond delay="500"/>
                            </p:stCondLst>
                            <p:childTnLst>
                              <p:par>
                                <p:cTn id="295" presetID="10" presetClass="exit" presetSubtype="0" fill="hold" grpId="1" nodeType="afterEffect">
                                  <p:stCondLst>
                                    <p:cond delay="0"/>
                                  </p:stCondLst>
                                  <p:childTnLst>
                                    <p:animEffect transition="out" filter="fade">
                                      <p:cBhvr>
                                        <p:cTn id="296" dur="500"/>
                                        <p:tgtEl>
                                          <p:spTgt spid="88"/>
                                        </p:tgtEl>
                                      </p:cBhvr>
                                    </p:animEffect>
                                    <p:set>
                                      <p:cBhvr>
                                        <p:cTn id="297" dur="1" fill="hold">
                                          <p:stCondLst>
                                            <p:cond delay="499"/>
                                          </p:stCondLst>
                                        </p:cTn>
                                        <p:tgtEl>
                                          <p:spTgt spid="88"/>
                                        </p:tgtEl>
                                        <p:attrNameLst>
                                          <p:attrName>style.visibility</p:attrName>
                                        </p:attrNameLst>
                                      </p:cBhvr>
                                      <p:to>
                                        <p:strVal val="hidden"/>
                                      </p:to>
                                    </p:set>
                                  </p:childTnLst>
                                </p:cTn>
                              </p:par>
                            </p:childTnLst>
                          </p:cTn>
                        </p:par>
                        <p:par>
                          <p:cTn id="298" fill="hold">
                            <p:stCondLst>
                              <p:cond delay="1000"/>
                            </p:stCondLst>
                            <p:childTnLst>
                              <p:par>
                                <p:cTn id="299" presetID="1" presetClass="entr" presetSubtype="0" fill="hold" grpId="0" nodeType="afterEffect">
                                  <p:stCondLst>
                                    <p:cond delay="0"/>
                                  </p:stCondLst>
                                  <p:childTnLst>
                                    <p:set>
                                      <p:cBhvr>
                                        <p:cTn id="300" dur="1" fill="hold">
                                          <p:stCondLst>
                                            <p:cond delay="0"/>
                                          </p:stCondLst>
                                        </p:cTn>
                                        <p:tgtEl>
                                          <p:spTgt spid="89"/>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301" restart="whenNotActive" fill="hold" evtFilter="cancelBubble" nodeType="interactiveSeq">
                <p:stCondLst>
                  <p:cond evt="onClick" delay="0">
                    <p:tgtEl>
                      <p:spTgt spid="90"/>
                    </p:tgtEl>
                  </p:cond>
                </p:stCondLst>
                <p:endSync evt="end" delay="0">
                  <p:rtn val="all"/>
                </p:endSync>
                <p:childTnLst>
                  <p:par>
                    <p:cTn id="302" fill="hold">
                      <p:stCondLst>
                        <p:cond delay="0"/>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91"/>
                                        </p:tgtEl>
                                        <p:attrNameLst>
                                          <p:attrName>style.visibility</p:attrName>
                                        </p:attrNameLst>
                                      </p:cBhvr>
                                      <p:to>
                                        <p:strVal val="visible"/>
                                      </p:to>
                                    </p:set>
                                    <p:animEffect transition="in" filter="fade">
                                      <p:cBhvr>
                                        <p:cTn id="306" dur="500"/>
                                        <p:tgtEl>
                                          <p:spTgt spid="91"/>
                                        </p:tgtEl>
                                      </p:cBhvr>
                                    </p:animEffect>
                                  </p:childTnLst>
                                  <p:subTnLst>
                                    <p:audio>
                                      <p:cMediaNode>
                                        <p:cTn display="0" masterRel="sameClick">
                                          <p:stCondLst>
                                            <p:cond evt="begin" delay="0">
                                              <p:tn val="304"/>
                                            </p:cond>
                                          </p:stCondLst>
                                          <p:endCondLst>
                                            <p:cond evt="onStopAudio" delay="0">
                                              <p:tgtEl>
                                                <p:sldTgt/>
                                              </p:tgtEl>
                                            </p:cond>
                                          </p:endCondLst>
                                        </p:cTn>
                                        <p:tgtEl>
                                          <p:sndTgt r:embed="rId3" name="Ding.wav"/>
                                        </p:tgtEl>
                                      </p:cMediaNode>
                                    </p:audio>
                                  </p:subTnLst>
                                </p:cTn>
                              </p:par>
                            </p:childTnLst>
                          </p:cTn>
                        </p:par>
                        <p:par>
                          <p:cTn id="307" fill="hold">
                            <p:stCondLst>
                              <p:cond delay="500"/>
                            </p:stCondLst>
                            <p:childTnLst>
                              <p:par>
                                <p:cTn id="308" presetID="10" presetClass="exit" presetSubtype="0" fill="hold" grpId="1" nodeType="afterEffect">
                                  <p:stCondLst>
                                    <p:cond delay="0"/>
                                  </p:stCondLst>
                                  <p:childTnLst>
                                    <p:animEffect transition="out" filter="fade">
                                      <p:cBhvr>
                                        <p:cTn id="309" dur="500"/>
                                        <p:tgtEl>
                                          <p:spTgt spid="91"/>
                                        </p:tgtEl>
                                      </p:cBhvr>
                                    </p:animEffect>
                                    <p:set>
                                      <p:cBhvr>
                                        <p:cTn id="310" dur="1" fill="hold">
                                          <p:stCondLst>
                                            <p:cond delay="499"/>
                                          </p:stCondLst>
                                        </p:cTn>
                                        <p:tgtEl>
                                          <p:spTgt spid="91"/>
                                        </p:tgtEl>
                                        <p:attrNameLst>
                                          <p:attrName>style.visibility</p:attrName>
                                        </p:attrNameLst>
                                      </p:cBhvr>
                                      <p:to>
                                        <p:strVal val="hidden"/>
                                      </p:to>
                                    </p:set>
                                  </p:childTnLst>
                                </p:cTn>
                              </p:par>
                            </p:childTnLst>
                          </p:cTn>
                        </p:par>
                        <p:par>
                          <p:cTn id="311" fill="hold">
                            <p:stCondLst>
                              <p:cond delay="1000"/>
                            </p:stCondLst>
                            <p:childTnLst>
                              <p:par>
                                <p:cTn id="312" presetID="1" presetClass="entr" presetSubtype="0" fill="hold" grpId="0" nodeType="afterEffect">
                                  <p:stCondLst>
                                    <p:cond delay="0"/>
                                  </p:stCondLst>
                                  <p:childTnLst>
                                    <p:set>
                                      <p:cBhvr>
                                        <p:cTn id="313"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0"/>
                  </p:tgtEl>
                </p:cond>
              </p:nextCondLst>
            </p:seq>
            <p:seq concurrent="1" nextAc="seek">
              <p:cTn id="314" restart="whenNotActive" fill="hold" evtFilter="cancelBubble" nodeType="interactiveSeq">
                <p:stCondLst>
                  <p:cond evt="onClick" delay="0">
                    <p:tgtEl>
                      <p:spTgt spid="93"/>
                    </p:tgtEl>
                  </p:cond>
                </p:stCondLst>
                <p:endSync evt="end" delay="0">
                  <p:rtn val="all"/>
                </p:endSync>
                <p:childTnLst>
                  <p:par>
                    <p:cTn id="315" fill="hold">
                      <p:stCondLst>
                        <p:cond delay="0"/>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94"/>
                                        </p:tgtEl>
                                        <p:attrNameLst>
                                          <p:attrName>style.visibility</p:attrName>
                                        </p:attrNameLst>
                                      </p:cBhvr>
                                      <p:to>
                                        <p:strVal val="visible"/>
                                      </p:to>
                                    </p:set>
                                    <p:animEffect transition="in" filter="fade">
                                      <p:cBhvr>
                                        <p:cTn id="319" dur="500"/>
                                        <p:tgtEl>
                                          <p:spTgt spid="94"/>
                                        </p:tgtEl>
                                      </p:cBhvr>
                                    </p:animEffect>
                                  </p:childTnLst>
                                  <p:subTnLst>
                                    <p:audio>
                                      <p:cMediaNode>
                                        <p:cTn display="0" masterRel="sameClick">
                                          <p:stCondLst>
                                            <p:cond evt="begin" delay="0">
                                              <p:tn val="317"/>
                                            </p:cond>
                                          </p:stCondLst>
                                          <p:endCondLst>
                                            <p:cond evt="onStopAudio" delay="0">
                                              <p:tgtEl>
                                                <p:sldTgt/>
                                              </p:tgtEl>
                                            </p:cond>
                                          </p:endCondLst>
                                        </p:cTn>
                                        <p:tgtEl>
                                          <p:sndTgt r:embed="rId3" name="Ding.wav"/>
                                        </p:tgtEl>
                                      </p:cMediaNode>
                                    </p:audio>
                                  </p:subTnLst>
                                </p:cTn>
                              </p:par>
                            </p:childTnLst>
                          </p:cTn>
                        </p:par>
                        <p:par>
                          <p:cTn id="320" fill="hold">
                            <p:stCondLst>
                              <p:cond delay="500"/>
                            </p:stCondLst>
                            <p:childTnLst>
                              <p:par>
                                <p:cTn id="321" presetID="10" presetClass="exit" presetSubtype="0" fill="hold" grpId="1" nodeType="afterEffect">
                                  <p:stCondLst>
                                    <p:cond delay="0"/>
                                  </p:stCondLst>
                                  <p:childTnLst>
                                    <p:animEffect transition="out" filter="fade">
                                      <p:cBhvr>
                                        <p:cTn id="322" dur="500"/>
                                        <p:tgtEl>
                                          <p:spTgt spid="94"/>
                                        </p:tgtEl>
                                      </p:cBhvr>
                                    </p:animEffect>
                                    <p:set>
                                      <p:cBhvr>
                                        <p:cTn id="323" dur="1" fill="hold">
                                          <p:stCondLst>
                                            <p:cond delay="499"/>
                                          </p:stCondLst>
                                        </p:cTn>
                                        <p:tgtEl>
                                          <p:spTgt spid="94"/>
                                        </p:tgtEl>
                                        <p:attrNameLst>
                                          <p:attrName>style.visibility</p:attrName>
                                        </p:attrNameLst>
                                      </p:cBhvr>
                                      <p:to>
                                        <p:strVal val="hidden"/>
                                      </p:to>
                                    </p:set>
                                  </p:childTnLst>
                                </p:cTn>
                              </p:par>
                            </p:childTnLst>
                          </p:cTn>
                        </p:par>
                        <p:par>
                          <p:cTn id="324" fill="hold">
                            <p:stCondLst>
                              <p:cond delay="1000"/>
                            </p:stCondLst>
                            <p:childTnLst>
                              <p:par>
                                <p:cTn id="325" presetID="1" presetClass="entr" presetSubtype="0" fill="hold" grpId="0" nodeType="afterEffect">
                                  <p:stCondLst>
                                    <p:cond delay="0"/>
                                  </p:stCondLst>
                                  <p:childTnLst>
                                    <p:set>
                                      <p:cBhvr>
                                        <p:cTn id="326" dur="1" fill="hold">
                                          <p:stCondLst>
                                            <p:cond delay="0"/>
                                          </p:stCondLst>
                                        </p:cTn>
                                        <p:tgtEl>
                                          <p:spTgt spid="95"/>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327" restart="whenNotActive" fill="hold" evtFilter="cancelBubble" nodeType="interactiveSeq">
                <p:stCondLst>
                  <p:cond evt="onClick" delay="0">
                    <p:tgtEl>
                      <p:spTgt spid="96"/>
                    </p:tgtEl>
                  </p:cond>
                </p:stCondLst>
                <p:endSync evt="end" delay="0">
                  <p:rtn val="all"/>
                </p:endSync>
                <p:childTnLst>
                  <p:par>
                    <p:cTn id="328" fill="hold">
                      <p:stCondLst>
                        <p:cond delay="0"/>
                      </p:stCondLst>
                      <p:childTnLst>
                        <p:par>
                          <p:cTn id="329" fill="hold">
                            <p:stCondLst>
                              <p:cond delay="0"/>
                            </p:stCondLst>
                            <p:childTnLst>
                              <p:par>
                                <p:cTn id="330" presetID="10" presetClass="entr" presetSubtype="0" fill="hold" grpId="0" nodeType="clickEffect">
                                  <p:stCondLst>
                                    <p:cond delay="0"/>
                                  </p:stCondLst>
                                  <p:childTnLst>
                                    <p:set>
                                      <p:cBhvr>
                                        <p:cTn id="331" dur="1" fill="hold">
                                          <p:stCondLst>
                                            <p:cond delay="0"/>
                                          </p:stCondLst>
                                        </p:cTn>
                                        <p:tgtEl>
                                          <p:spTgt spid="97"/>
                                        </p:tgtEl>
                                        <p:attrNameLst>
                                          <p:attrName>style.visibility</p:attrName>
                                        </p:attrNameLst>
                                      </p:cBhvr>
                                      <p:to>
                                        <p:strVal val="visible"/>
                                      </p:to>
                                    </p:set>
                                    <p:animEffect transition="in" filter="fade">
                                      <p:cBhvr>
                                        <p:cTn id="332" dur="500"/>
                                        <p:tgtEl>
                                          <p:spTgt spid="97"/>
                                        </p:tgtEl>
                                      </p:cBhvr>
                                    </p:animEffect>
                                  </p:childTnLst>
                                  <p:subTnLst>
                                    <p:audio>
                                      <p:cMediaNode>
                                        <p:cTn display="0" masterRel="sameClick">
                                          <p:stCondLst>
                                            <p:cond evt="begin" delay="0">
                                              <p:tn val="330"/>
                                            </p:cond>
                                          </p:stCondLst>
                                          <p:endCondLst>
                                            <p:cond evt="onStopAudio" delay="0">
                                              <p:tgtEl>
                                                <p:sldTgt/>
                                              </p:tgtEl>
                                            </p:cond>
                                          </p:endCondLst>
                                        </p:cTn>
                                        <p:tgtEl>
                                          <p:sndTgt r:embed="rId3" name="Ding.wav"/>
                                        </p:tgtEl>
                                      </p:cMediaNode>
                                    </p:audio>
                                  </p:subTnLst>
                                </p:cTn>
                              </p:par>
                            </p:childTnLst>
                          </p:cTn>
                        </p:par>
                        <p:par>
                          <p:cTn id="333" fill="hold">
                            <p:stCondLst>
                              <p:cond delay="500"/>
                            </p:stCondLst>
                            <p:childTnLst>
                              <p:par>
                                <p:cTn id="334" presetID="10" presetClass="exit" presetSubtype="0" fill="hold" grpId="1" nodeType="afterEffect">
                                  <p:stCondLst>
                                    <p:cond delay="0"/>
                                  </p:stCondLst>
                                  <p:childTnLst>
                                    <p:animEffect transition="out" filter="fade">
                                      <p:cBhvr>
                                        <p:cTn id="335" dur="500"/>
                                        <p:tgtEl>
                                          <p:spTgt spid="97"/>
                                        </p:tgtEl>
                                      </p:cBhvr>
                                    </p:animEffect>
                                    <p:set>
                                      <p:cBhvr>
                                        <p:cTn id="336" dur="1" fill="hold">
                                          <p:stCondLst>
                                            <p:cond delay="499"/>
                                          </p:stCondLst>
                                        </p:cTn>
                                        <p:tgtEl>
                                          <p:spTgt spid="97"/>
                                        </p:tgtEl>
                                        <p:attrNameLst>
                                          <p:attrName>style.visibility</p:attrName>
                                        </p:attrNameLst>
                                      </p:cBhvr>
                                      <p:to>
                                        <p:strVal val="hidden"/>
                                      </p:to>
                                    </p:set>
                                  </p:childTnLst>
                                </p:cTn>
                              </p:par>
                            </p:childTnLst>
                          </p:cTn>
                        </p:par>
                        <p:par>
                          <p:cTn id="337" fill="hold">
                            <p:stCondLst>
                              <p:cond delay="1000"/>
                            </p:stCondLst>
                            <p:childTnLst>
                              <p:par>
                                <p:cTn id="338" presetID="1" presetClass="entr" presetSubtype="0" fill="hold" grpId="0" nodeType="afterEffect">
                                  <p:stCondLst>
                                    <p:cond delay="0"/>
                                  </p:stCondLst>
                                  <p:childTnLst>
                                    <p:set>
                                      <p:cBhvr>
                                        <p:cTn id="339"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seq concurrent="1" nextAc="seek">
              <p:cTn id="340" restart="whenNotActive" fill="hold" evtFilter="cancelBubble" nodeType="interactiveSeq">
                <p:stCondLst>
                  <p:cond evt="onClick" delay="0">
                    <p:tgtEl>
                      <p:spTgt spid="99"/>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00"/>
                                        </p:tgtEl>
                                        <p:attrNameLst>
                                          <p:attrName>style.visibility</p:attrName>
                                        </p:attrNameLst>
                                      </p:cBhvr>
                                      <p:to>
                                        <p:strVal val="visible"/>
                                      </p:to>
                                    </p:set>
                                    <p:animEffect transition="in" filter="fade">
                                      <p:cBhvr>
                                        <p:cTn id="345" dur="500"/>
                                        <p:tgtEl>
                                          <p:spTgt spid="100"/>
                                        </p:tgtEl>
                                      </p:cBhvr>
                                    </p:animEffect>
                                  </p:childTnLst>
                                  <p:subTnLst>
                                    <p:audio>
                                      <p:cMediaNode>
                                        <p:cTn display="0" masterRel="sameClick">
                                          <p:stCondLst>
                                            <p:cond evt="begin" delay="0">
                                              <p:tn val="343"/>
                                            </p:cond>
                                          </p:stCondLst>
                                          <p:endCondLst>
                                            <p:cond evt="onStopAudio" delay="0">
                                              <p:tgtEl>
                                                <p:sldTgt/>
                                              </p:tgtEl>
                                            </p:cond>
                                          </p:endCondLst>
                                        </p:cTn>
                                        <p:tgtEl>
                                          <p:sndTgt r:embed="rId3" name="Ding.wav"/>
                                        </p:tgtEl>
                                      </p:cMediaNode>
                                    </p:audio>
                                  </p:subTnLst>
                                </p:cTn>
                              </p:par>
                            </p:childTnLst>
                          </p:cTn>
                        </p:par>
                        <p:par>
                          <p:cTn id="346" fill="hold">
                            <p:stCondLst>
                              <p:cond delay="500"/>
                            </p:stCondLst>
                            <p:childTnLst>
                              <p:par>
                                <p:cTn id="347" presetID="10" presetClass="exit" presetSubtype="0" fill="hold" grpId="1" nodeType="afterEffect">
                                  <p:stCondLst>
                                    <p:cond delay="0"/>
                                  </p:stCondLst>
                                  <p:childTnLst>
                                    <p:animEffect transition="out" filter="fade">
                                      <p:cBhvr>
                                        <p:cTn id="348" dur="500"/>
                                        <p:tgtEl>
                                          <p:spTgt spid="100"/>
                                        </p:tgtEl>
                                      </p:cBhvr>
                                    </p:animEffect>
                                    <p:set>
                                      <p:cBhvr>
                                        <p:cTn id="349" dur="1" fill="hold">
                                          <p:stCondLst>
                                            <p:cond delay="499"/>
                                          </p:stCondLst>
                                        </p:cTn>
                                        <p:tgtEl>
                                          <p:spTgt spid="100"/>
                                        </p:tgtEl>
                                        <p:attrNameLst>
                                          <p:attrName>style.visibility</p:attrName>
                                        </p:attrNameLst>
                                      </p:cBhvr>
                                      <p:to>
                                        <p:strVal val="hidden"/>
                                      </p:to>
                                    </p:set>
                                  </p:childTnLst>
                                </p:cTn>
                              </p:par>
                            </p:childTnLst>
                          </p:cTn>
                        </p:par>
                        <p:par>
                          <p:cTn id="350" fill="hold">
                            <p:stCondLst>
                              <p:cond delay="1000"/>
                            </p:stCondLst>
                            <p:childTnLst>
                              <p:par>
                                <p:cTn id="351" presetID="1" presetClass="entr" presetSubtype="0" fill="hold" grpId="0" nodeType="afterEffect">
                                  <p:stCondLst>
                                    <p:cond delay="0"/>
                                  </p:stCondLst>
                                  <p:childTnLst>
                                    <p:set>
                                      <p:cBhvr>
                                        <p:cTn id="352"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353" restart="whenNotActive" fill="hold" evtFilter="cancelBubble" nodeType="interactiveSeq">
                <p:stCondLst>
                  <p:cond evt="onClick" delay="0">
                    <p:tgtEl>
                      <p:spTgt spid="102"/>
                    </p:tgtEl>
                  </p:cond>
                </p:stCondLst>
                <p:endSync evt="end" delay="0">
                  <p:rtn val="all"/>
                </p:endSync>
                <p:childTnLst>
                  <p:par>
                    <p:cTn id="354" fill="hold">
                      <p:stCondLst>
                        <p:cond delay="0"/>
                      </p:stCondLst>
                      <p:childTnLst>
                        <p:par>
                          <p:cTn id="355" fill="hold">
                            <p:stCondLst>
                              <p:cond delay="0"/>
                            </p:stCondLst>
                            <p:childTnLst>
                              <p:par>
                                <p:cTn id="356" presetID="10" presetClass="entr" presetSubtype="0" fill="hold" grpId="0" nodeType="clickEffect">
                                  <p:stCondLst>
                                    <p:cond delay="0"/>
                                  </p:stCondLst>
                                  <p:childTnLst>
                                    <p:set>
                                      <p:cBhvr>
                                        <p:cTn id="357" dur="1" fill="hold">
                                          <p:stCondLst>
                                            <p:cond delay="0"/>
                                          </p:stCondLst>
                                        </p:cTn>
                                        <p:tgtEl>
                                          <p:spTgt spid="103"/>
                                        </p:tgtEl>
                                        <p:attrNameLst>
                                          <p:attrName>style.visibility</p:attrName>
                                        </p:attrNameLst>
                                      </p:cBhvr>
                                      <p:to>
                                        <p:strVal val="visible"/>
                                      </p:to>
                                    </p:set>
                                    <p:animEffect transition="in" filter="fade">
                                      <p:cBhvr>
                                        <p:cTn id="358" dur="500"/>
                                        <p:tgtEl>
                                          <p:spTgt spid="103"/>
                                        </p:tgtEl>
                                      </p:cBhvr>
                                    </p:animEffect>
                                  </p:childTnLst>
                                  <p:subTnLst>
                                    <p:audio>
                                      <p:cMediaNode>
                                        <p:cTn display="0" masterRel="sameClick">
                                          <p:stCondLst>
                                            <p:cond evt="begin" delay="0">
                                              <p:tn val="356"/>
                                            </p:cond>
                                          </p:stCondLst>
                                          <p:endCondLst>
                                            <p:cond evt="onStopAudio" delay="0">
                                              <p:tgtEl>
                                                <p:sldTgt/>
                                              </p:tgtEl>
                                            </p:cond>
                                          </p:endCondLst>
                                        </p:cTn>
                                        <p:tgtEl>
                                          <p:sndTgt r:embed="rId3" name="Ding.wav"/>
                                        </p:tgtEl>
                                      </p:cMediaNode>
                                    </p:audio>
                                  </p:subTnLst>
                                </p:cTn>
                              </p:par>
                            </p:childTnLst>
                          </p:cTn>
                        </p:par>
                        <p:par>
                          <p:cTn id="359" fill="hold">
                            <p:stCondLst>
                              <p:cond delay="500"/>
                            </p:stCondLst>
                            <p:childTnLst>
                              <p:par>
                                <p:cTn id="360" presetID="10" presetClass="exit" presetSubtype="0" fill="hold" grpId="1" nodeType="afterEffect">
                                  <p:stCondLst>
                                    <p:cond delay="0"/>
                                  </p:stCondLst>
                                  <p:childTnLst>
                                    <p:animEffect transition="out" filter="fade">
                                      <p:cBhvr>
                                        <p:cTn id="361" dur="500"/>
                                        <p:tgtEl>
                                          <p:spTgt spid="103"/>
                                        </p:tgtEl>
                                      </p:cBhvr>
                                    </p:animEffect>
                                    <p:set>
                                      <p:cBhvr>
                                        <p:cTn id="362" dur="1" fill="hold">
                                          <p:stCondLst>
                                            <p:cond delay="499"/>
                                          </p:stCondLst>
                                        </p:cTn>
                                        <p:tgtEl>
                                          <p:spTgt spid="103"/>
                                        </p:tgtEl>
                                        <p:attrNameLst>
                                          <p:attrName>style.visibility</p:attrName>
                                        </p:attrNameLst>
                                      </p:cBhvr>
                                      <p:to>
                                        <p:strVal val="hidden"/>
                                      </p:to>
                                    </p:set>
                                  </p:childTnLst>
                                </p:cTn>
                              </p:par>
                            </p:childTnLst>
                          </p:cTn>
                        </p:par>
                        <p:par>
                          <p:cTn id="363" fill="hold">
                            <p:stCondLst>
                              <p:cond delay="1000"/>
                            </p:stCondLst>
                            <p:childTnLst>
                              <p:par>
                                <p:cTn id="364" presetID="1" presetClass="entr" presetSubtype="0" fill="hold" grpId="0" nodeType="afterEffect">
                                  <p:stCondLst>
                                    <p:cond delay="0"/>
                                  </p:stCondLst>
                                  <p:childTnLst>
                                    <p:set>
                                      <p:cBhvr>
                                        <p:cTn id="365"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66" restart="whenNotActive" fill="hold" evtFilter="cancelBubble" nodeType="interactiveSeq">
                <p:stCondLst>
                  <p:cond evt="onClick" delay="0">
                    <p:tgtEl>
                      <p:spTgt spid="105"/>
                    </p:tgtEl>
                  </p:cond>
                </p:stCondLst>
                <p:endSync evt="end" delay="0">
                  <p:rtn val="all"/>
                </p:endSync>
                <p:childTnLst>
                  <p:par>
                    <p:cTn id="367" fill="hold">
                      <p:stCondLst>
                        <p:cond delay="0"/>
                      </p:stCondLst>
                      <p:childTnLst>
                        <p:par>
                          <p:cTn id="368" fill="hold">
                            <p:stCondLst>
                              <p:cond delay="0"/>
                            </p:stCondLst>
                            <p:childTnLst>
                              <p:par>
                                <p:cTn id="369" presetID="10" presetClass="entr" presetSubtype="0" fill="hold" grpId="0" nodeType="clickEffect">
                                  <p:stCondLst>
                                    <p:cond delay="0"/>
                                  </p:stCondLst>
                                  <p:childTnLst>
                                    <p:set>
                                      <p:cBhvr>
                                        <p:cTn id="370" dur="1" fill="hold">
                                          <p:stCondLst>
                                            <p:cond delay="0"/>
                                          </p:stCondLst>
                                        </p:cTn>
                                        <p:tgtEl>
                                          <p:spTgt spid="106"/>
                                        </p:tgtEl>
                                        <p:attrNameLst>
                                          <p:attrName>style.visibility</p:attrName>
                                        </p:attrNameLst>
                                      </p:cBhvr>
                                      <p:to>
                                        <p:strVal val="visible"/>
                                      </p:to>
                                    </p:set>
                                    <p:animEffect transition="in" filter="fade">
                                      <p:cBhvr>
                                        <p:cTn id="371" dur="500"/>
                                        <p:tgtEl>
                                          <p:spTgt spid="106"/>
                                        </p:tgtEl>
                                      </p:cBhvr>
                                    </p:animEffect>
                                  </p:childTnLst>
                                  <p:subTnLst>
                                    <p:audio>
                                      <p:cMediaNode>
                                        <p:cTn display="0" masterRel="sameClick">
                                          <p:stCondLst>
                                            <p:cond evt="begin" delay="0">
                                              <p:tn val="369"/>
                                            </p:cond>
                                          </p:stCondLst>
                                          <p:endCondLst>
                                            <p:cond evt="onStopAudio" delay="0">
                                              <p:tgtEl>
                                                <p:sldTgt/>
                                              </p:tgtEl>
                                            </p:cond>
                                          </p:endCondLst>
                                        </p:cTn>
                                        <p:tgtEl>
                                          <p:sndTgt r:embed="rId3" name="Ding.wav"/>
                                        </p:tgtEl>
                                      </p:cMediaNode>
                                    </p:audio>
                                  </p:subTnLst>
                                </p:cTn>
                              </p:par>
                            </p:childTnLst>
                          </p:cTn>
                        </p:par>
                        <p:par>
                          <p:cTn id="372" fill="hold">
                            <p:stCondLst>
                              <p:cond delay="500"/>
                            </p:stCondLst>
                            <p:childTnLst>
                              <p:par>
                                <p:cTn id="373" presetID="10" presetClass="exit" presetSubtype="0" fill="hold" grpId="1" nodeType="afterEffect">
                                  <p:stCondLst>
                                    <p:cond delay="0"/>
                                  </p:stCondLst>
                                  <p:childTnLst>
                                    <p:animEffect transition="out" filter="fade">
                                      <p:cBhvr>
                                        <p:cTn id="374" dur="500"/>
                                        <p:tgtEl>
                                          <p:spTgt spid="106"/>
                                        </p:tgtEl>
                                      </p:cBhvr>
                                    </p:animEffect>
                                    <p:set>
                                      <p:cBhvr>
                                        <p:cTn id="375" dur="1" fill="hold">
                                          <p:stCondLst>
                                            <p:cond delay="499"/>
                                          </p:stCondLst>
                                        </p:cTn>
                                        <p:tgtEl>
                                          <p:spTgt spid="106"/>
                                        </p:tgtEl>
                                        <p:attrNameLst>
                                          <p:attrName>style.visibility</p:attrName>
                                        </p:attrNameLst>
                                      </p:cBhvr>
                                      <p:to>
                                        <p:strVal val="hidden"/>
                                      </p:to>
                                    </p:set>
                                  </p:childTnLst>
                                </p:cTn>
                              </p:par>
                            </p:childTnLst>
                          </p:cTn>
                        </p:par>
                        <p:par>
                          <p:cTn id="376" fill="hold">
                            <p:stCondLst>
                              <p:cond delay="1000"/>
                            </p:stCondLst>
                            <p:childTnLst>
                              <p:par>
                                <p:cTn id="377" presetID="1" presetClass="entr" presetSubtype="0" fill="hold" grpId="0" nodeType="afterEffect">
                                  <p:stCondLst>
                                    <p:cond delay="0"/>
                                  </p:stCondLst>
                                  <p:childTnLst>
                                    <p:set>
                                      <p:cBhvr>
                                        <p:cTn id="378"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379" restart="whenNotActive" fill="hold" evtFilter="cancelBubble" nodeType="interactiveSeq">
                <p:stCondLst>
                  <p:cond evt="onClick" delay="0">
                    <p:tgtEl>
                      <p:spTgt spid="108"/>
                    </p:tgtEl>
                  </p:cond>
                </p:stCondLst>
                <p:endSync evt="end" delay="0">
                  <p:rtn val="all"/>
                </p:endSync>
                <p:childTnLst>
                  <p:par>
                    <p:cTn id="380" fill="hold">
                      <p:stCondLst>
                        <p:cond delay="0"/>
                      </p:stCondLst>
                      <p:childTnLst>
                        <p:par>
                          <p:cTn id="381" fill="hold">
                            <p:stCondLst>
                              <p:cond delay="0"/>
                            </p:stCondLst>
                            <p:childTnLst>
                              <p:par>
                                <p:cTn id="382" presetID="10" presetClass="entr" presetSubtype="0" fill="hold" grpId="0" nodeType="clickEffect">
                                  <p:stCondLst>
                                    <p:cond delay="0"/>
                                  </p:stCondLst>
                                  <p:childTnLst>
                                    <p:set>
                                      <p:cBhvr>
                                        <p:cTn id="383" dur="1" fill="hold">
                                          <p:stCondLst>
                                            <p:cond delay="0"/>
                                          </p:stCondLst>
                                        </p:cTn>
                                        <p:tgtEl>
                                          <p:spTgt spid="109"/>
                                        </p:tgtEl>
                                        <p:attrNameLst>
                                          <p:attrName>style.visibility</p:attrName>
                                        </p:attrNameLst>
                                      </p:cBhvr>
                                      <p:to>
                                        <p:strVal val="visible"/>
                                      </p:to>
                                    </p:set>
                                    <p:animEffect transition="in" filter="fade">
                                      <p:cBhvr>
                                        <p:cTn id="384" dur="500"/>
                                        <p:tgtEl>
                                          <p:spTgt spid="109"/>
                                        </p:tgtEl>
                                      </p:cBhvr>
                                    </p:animEffect>
                                  </p:childTnLst>
                                  <p:subTnLst>
                                    <p:audio>
                                      <p:cMediaNode>
                                        <p:cTn display="0" masterRel="sameClick">
                                          <p:stCondLst>
                                            <p:cond evt="begin" delay="0">
                                              <p:tn val="382"/>
                                            </p:cond>
                                          </p:stCondLst>
                                          <p:endCondLst>
                                            <p:cond evt="onStopAudio" delay="0">
                                              <p:tgtEl>
                                                <p:sldTgt/>
                                              </p:tgtEl>
                                            </p:cond>
                                          </p:endCondLst>
                                        </p:cTn>
                                        <p:tgtEl>
                                          <p:sndTgt r:embed="rId3" name="Ding.wav"/>
                                        </p:tgtEl>
                                      </p:cMediaNode>
                                    </p:audio>
                                  </p:subTnLst>
                                </p:cTn>
                              </p:par>
                            </p:childTnLst>
                          </p:cTn>
                        </p:par>
                        <p:par>
                          <p:cTn id="385" fill="hold">
                            <p:stCondLst>
                              <p:cond delay="500"/>
                            </p:stCondLst>
                            <p:childTnLst>
                              <p:par>
                                <p:cTn id="386" presetID="10" presetClass="exit" presetSubtype="0" fill="hold" grpId="1" nodeType="afterEffect">
                                  <p:stCondLst>
                                    <p:cond delay="0"/>
                                  </p:stCondLst>
                                  <p:childTnLst>
                                    <p:animEffect transition="out" filter="fade">
                                      <p:cBhvr>
                                        <p:cTn id="387" dur="500"/>
                                        <p:tgtEl>
                                          <p:spTgt spid="109"/>
                                        </p:tgtEl>
                                      </p:cBhvr>
                                    </p:animEffect>
                                    <p:set>
                                      <p:cBhvr>
                                        <p:cTn id="388" dur="1" fill="hold">
                                          <p:stCondLst>
                                            <p:cond delay="499"/>
                                          </p:stCondLst>
                                        </p:cTn>
                                        <p:tgtEl>
                                          <p:spTgt spid="109"/>
                                        </p:tgtEl>
                                        <p:attrNameLst>
                                          <p:attrName>style.visibility</p:attrName>
                                        </p:attrNameLst>
                                      </p:cBhvr>
                                      <p:to>
                                        <p:strVal val="hidden"/>
                                      </p:to>
                                    </p:set>
                                  </p:childTnLst>
                                </p:cTn>
                              </p:par>
                            </p:childTnLst>
                          </p:cTn>
                        </p:par>
                        <p:par>
                          <p:cTn id="389" fill="hold">
                            <p:stCondLst>
                              <p:cond delay="1000"/>
                            </p:stCondLst>
                            <p:childTnLst>
                              <p:par>
                                <p:cTn id="390" presetID="1" presetClass="entr" presetSubtype="0" fill="hold" grpId="0" nodeType="afterEffect">
                                  <p:stCondLst>
                                    <p:cond delay="0"/>
                                  </p:stCondLst>
                                  <p:childTnLst>
                                    <p:set>
                                      <p:cBhvr>
                                        <p:cTn id="391"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392" restart="whenNotActive" fill="hold" evtFilter="cancelBubble" nodeType="interactiveSeq">
                <p:stCondLst>
                  <p:cond evt="onClick" delay="0">
                    <p:tgtEl>
                      <p:spTgt spid="111"/>
                    </p:tgtEl>
                  </p:cond>
                </p:stCondLst>
                <p:endSync evt="end" delay="0">
                  <p:rtn val="all"/>
                </p:endSync>
                <p:childTnLst>
                  <p:par>
                    <p:cTn id="393" fill="hold">
                      <p:stCondLst>
                        <p:cond delay="0"/>
                      </p:stCondLst>
                      <p:childTnLst>
                        <p:par>
                          <p:cTn id="394" fill="hold">
                            <p:stCondLst>
                              <p:cond delay="0"/>
                            </p:stCondLst>
                            <p:childTnLst>
                              <p:par>
                                <p:cTn id="395" presetID="10" presetClass="entr" presetSubtype="0" fill="hold" grpId="0" nodeType="clickEffect">
                                  <p:stCondLst>
                                    <p:cond delay="0"/>
                                  </p:stCondLst>
                                  <p:childTnLst>
                                    <p:set>
                                      <p:cBhvr>
                                        <p:cTn id="396" dur="1" fill="hold">
                                          <p:stCondLst>
                                            <p:cond delay="0"/>
                                          </p:stCondLst>
                                        </p:cTn>
                                        <p:tgtEl>
                                          <p:spTgt spid="112"/>
                                        </p:tgtEl>
                                        <p:attrNameLst>
                                          <p:attrName>style.visibility</p:attrName>
                                        </p:attrNameLst>
                                      </p:cBhvr>
                                      <p:to>
                                        <p:strVal val="visible"/>
                                      </p:to>
                                    </p:set>
                                    <p:animEffect transition="in" filter="fade">
                                      <p:cBhvr>
                                        <p:cTn id="397" dur="500"/>
                                        <p:tgtEl>
                                          <p:spTgt spid="112"/>
                                        </p:tgtEl>
                                      </p:cBhvr>
                                    </p:animEffect>
                                  </p:childTnLst>
                                  <p:subTnLst>
                                    <p:audio>
                                      <p:cMediaNode>
                                        <p:cTn display="0" masterRel="sameClick">
                                          <p:stCondLst>
                                            <p:cond evt="begin" delay="0">
                                              <p:tn val="395"/>
                                            </p:cond>
                                          </p:stCondLst>
                                          <p:endCondLst>
                                            <p:cond evt="onStopAudio" delay="0">
                                              <p:tgtEl>
                                                <p:sldTgt/>
                                              </p:tgtEl>
                                            </p:cond>
                                          </p:endCondLst>
                                        </p:cTn>
                                        <p:tgtEl>
                                          <p:sndTgt r:embed="rId3" name="Ding.wav"/>
                                        </p:tgtEl>
                                      </p:cMediaNode>
                                    </p:audio>
                                  </p:subTnLst>
                                </p:cTn>
                              </p:par>
                            </p:childTnLst>
                          </p:cTn>
                        </p:par>
                        <p:par>
                          <p:cTn id="398" fill="hold">
                            <p:stCondLst>
                              <p:cond delay="500"/>
                            </p:stCondLst>
                            <p:childTnLst>
                              <p:par>
                                <p:cTn id="399" presetID="10" presetClass="exit" presetSubtype="0" fill="hold" grpId="1" nodeType="afterEffect">
                                  <p:stCondLst>
                                    <p:cond delay="0"/>
                                  </p:stCondLst>
                                  <p:childTnLst>
                                    <p:animEffect transition="out" filter="fade">
                                      <p:cBhvr>
                                        <p:cTn id="400" dur="500"/>
                                        <p:tgtEl>
                                          <p:spTgt spid="112"/>
                                        </p:tgtEl>
                                      </p:cBhvr>
                                    </p:animEffect>
                                    <p:set>
                                      <p:cBhvr>
                                        <p:cTn id="401" dur="1" fill="hold">
                                          <p:stCondLst>
                                            <p:cond delay="499"/>
                                          </p:stCondLst>
                                        </p:cTn>
                                        <p:tgtEl>
                                          <p:spTgt spid="112"/>
                                        </p:tgtEl>
                                        <p:attrNameLst>
                                          <p:attrName>style.visibility</p:attrName>
                                        </p:attrNameLst>
                                      </p:cBhvr>
                                      <p:to>
                                        <p:strVal val="hidden"/>
                                      </p:to>
                                    </p:set>
                                  </p:childTnLst>
                                </p:cTn>
                              </p:par>
                            </p:childTnLst>
                          </p:cTn>
                        </p:par>
                        <p:par>
                          <p:cTn id="402" fill="hold">
                            <p:stCondLst>
                              <p:cond delay="1000"/>
                            </p:stCondLst>
                            <p:childTnLst>
                              <p:par>
                                <p:cTn id="403" presetID="1" presetClass="entr" presetSubtype="0" fill="hold" grpId="0" nodeType="afterEffect">
                                  <p:stCondLst>
                                    <p:cond delay="0"/>
                                  </p:stCondLst>
                                  <p:childTnLst>
                                    <p:set>
                                      <p:cBhvr>
                                        <p:cTn id="404" dur="1" fill="hold">
                                          <p:stCondLst>
                                            <p:cond delay="0"/>
                                          </p:stCondLst>
                                        </p:cTn>
                                        <p:tgtEl>
                                          <p:spTgt spid="113"/>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405" restart="whenNotActive" fill="hold" evtFilter="cancelBubble" nodeType="interactiveSeq">
                <p:stCondLst>
                  <p:cond evt="onClick" delay="0">
                    <p:tgtEl>
                      <p:spTgt spid="114"/>
                    </p:tgtEl>
                  </p:cond>
                </p:stCondLst>
                <p:endSync evt="end" delay="0">
                  <p:rtn val="all"/>
                </p:endSync>
                <p:childTnLst>
                  <p:par>
                    <p:cTn id="406" fill="hold">
                      <p:stCondLst>
                        <p:cond delay="0"/>
                      </p:stCondLst>
                      <p:childTnLst>
                        <p:par>
                          <p:cTn id="407" fill="hold">
                            <p:stCondLst>
                              <p:cond delay="0"/>
                            </p:stCondLst>
                            <p:childTnLst>
                              <p:par>
                                <p:cTn id="408" presetID="10" presetClass="entr" presetSubtype="0" fill="hold" grpId="0" nodeType="clickEffect">
                                  <p:stCondLst>
                                    <p:cond delay="0"/>
                                  </p:stCondLst>
                                  <p:childTnLst>
                                    <p:set>
                                      <p:cBhvr>
                                        <p:cTn id="409" dur="1" fill="hold">
                                          <p:stCondLst>
                                            <p:cond delay="0"/>
                                          </p:stCondLst>
                                        </p:cTn>
                                        <p:tgtEl>
                                          <p:spTgt spid="115"/>
                                        </p:tgtEl>
                                        <p:attrNameLst>
                                          <p:attrName>style.visibility</p:attrName>
                                        </p:attrNameLst>
                                      </p:cBhvr>
                                      <p:to>
                                        <p:strVal val="visible"/>
                                      </p:to>
                                    </p:set>
                                    <p:animEffect transition="in" filter="fade">
                                      <p:cBhvr>
                                        <p:cTn id="410" dur="500"/>
                                        <p:tgtEl>
                                          <p:spTgt spid="115"/>
                                        </p:tgtEl>
                                      </p:cBhvr>
                                    </p:animEffect>
                                  </p:childTnLst>
                                  <p:subTnLst>
                                    <p:audio>
                                      <p:cMediaNode>
                                        <p:cTn display="0" masterRel="sameClick">
                                          <p:stCondLst>
                                            <p:cond evt="begin" delay="0">
                                              <p:tn val="408"/>
                                            </p:cond>
                                          </p:stCondLst>
                                          <p:endCondLst>
                                            <p:cond evt="onStopAudio" delay="0">
                                              <p:tgtEl>
                                                <p:sldTgt/>
                                              </p:tgtEl>
                                            </p:cond>
                                          </p:endCondLst>
                                        </p:cTn>
                                        <p:tgtEl>
                                          <p:sndTgt r:embed="rId3" name="Ding.wav"/>
                                        </p:tgtEl>
                                      </p:cMediaNode>
                                    </p:audio>
                                  </p:subTnLst>
                                </p:cTn>
                              </p:par>
                            </p:childTnLst>
                          </p:cTn>
                        </p:par>
                        <p:par>
                          <p:cTn id="411" fill="hold">
                            <p:stCondLst>
                              <p:cond delay="500"/>
                            </p:stCondLst>
                            <p:childTnLst>
                              <p:par>
                                <p:cTn id="412" presetID="10" presetClass="exit" presetSubtype="0" fill="hold" grpId="1" nodeType="afterEffect">
                                  <p:stCondLst>
                                    <p:cond delay="0"/>
                                  </p:stCondLst>
                                  <p:childTnLst>
                                    <p:animEffect transition="out" filter="fade">
                                      <p:cBhvr>
                                        <p:cTn id="413" dur="500"/>
                                        <p:tgtEl>
                                          <p:spTgt spid="115"/>
                                        </p:tgtEl>
                                      </p:cBhvr>
                                    </p:animEffect>
                                    <p:set>
                                      <p:cBhvr>
                                        <p:cTn id="414" dur="1" fill="hold">
                                          <p:stCondLst>
                                            <p:cond delay="499"/>
                                          </p:stCondLst>
                                        </p:cTn>
                                        <p:tgtEl>
                                          <p:spTgt spid="115"/>
                                        </p:tgtEl>
                                        <p:attrNameLst>
                                          <p:attrName>style.visibility</p:attrName>
                                        </p:attrNameLst>
                                      </p:cBhvr>
                                      <p:to>
                                        <p:strVal val="hidden"/>
                                      </p:to>
                                    </p:set>
                                  </p:childTnLst>
                                </p:cTn>
                              </p:par>
                            </p:childTnLst>
                          </p:cTn>
                        </p:par>
                        <p:par>
                          <p:cTn id="415" fill="hold">
                            <p:stCondLst>
                              <p:cond delay="1000"/>
                            </p:stCondLst>
                            <p:childTnLst>
                              <p:par>
                                <p:cTn id="416" presetID="1" presetClass="entr" presetSubtype="0" fill="hold" grpId="0" nodeType="afterEffect">
                                  <p:stCondLst>
                                    <p:cond delay="0"/>
                                  </p:stCondLst>
                                  <p:childTnLst>
                                    <p:set>
                                      <p:cBhvr>
                                        <p:cTn id="417"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14"/>
                  </p:tgtEl>
                </p:cond>
              </p:nextCondLst>
            </p:seq>
            <p:seq concurrent="1" nextAc="seek">
              <p:cTn id="418" restart="whenNotActive" fill="hold" evtFilter="cancelBubble" nodeType="interactiveSeq">
                <p:stCondLst>
                  <p:cond evt="onClick" delay="0">
                    <p:tgtEl>
                      <p:spTgt spid="117"/>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clickEffect">
                                  <p:stCondLst>
                                    <p:cond delay="0"/>
                                  </p:stCondLst>
                                  <p:childTnLst>
                                    <p:set>
                                      <p:cBhvr>
                                        <p:cTn id="422" dur="1" fill="hold">
                                          <p:stCondLst>
                                            <p:cond delay="0"/>
                                          </p:stCondLst>
                                        </p:cTn>
                                        <p:tgtEl>
                                          <p:spTgt spid="118"/>
                                        </p:tgtEl>
                                        <p:attrNameLst>
                                          <p:attrName>style.visibility</p:attrName>
                                        </p:attrNameLst>
                                      </p:cBhvr>
                                      <p:to>
                                        <p:strVal val="visible"/>
                                      </p:to>
                                    </p:set>
                                    <p:animEffect transition="in" filter="fade">
                                      <p:cBhvr>
                                        <p:cTn id="423" dur="500"/>
                                        <p:tgtEl>
                                          <p:spTgt spid="118"/>
                                        </p:tgtEl>
                                      </p:cBhvr>
                                    </p:animEffect>
                                  </p:childTnLst>
                                  <p:subTnLst>
                                    <p:audio>
                                      <p:cMediaNode>
                                        <p:cTn display="0" masterRel="sameClick">
                                          <p:stCondLst>
                                            <p:cond evt="begin" delay="0">
                                              <p:tn val="421"/>
                                            </p:cond>
                                          </p:stCondLst>
                                          <p:endCondLst>
                                            <p:cond evt="onStopAudio" delay="0">
                                              <p:tgtEl>
                                                <p:sldTgt/>
                                              </p:tgtEl>
                                            </p:cond>
                                          </p:endCondLst>
                                        </p:cTn>
                                        <p:tgtEl>
                                          <p:sndTgt r:embed="rId3" name="Ding.wav"/>
                                        </p:tgtEl>
                                      </p:cMediaNode>
                                    </p:audio>
                                  </p:subTnLst>
                                </p:cTn>
                              </p:par>
                            </p:childTnLst>
                          </p:cTn>
                        </p:par>
                        <p:par>
                          <p:cTn id="424" fill="hold">
                            <p:stCondLst>
                              <p:cond delay="500"/>
                            </p:stCondLst>
                            <p:childTnLst>
                              <p:par>
                                <p:cTn id="425" presetID="10" presetClass="exit" presetSubtype="0" fill="hold" grpId="1" nodeType="afterEffect">
                                  <p:stCondLst>
                                    <p:cond delay="0"/>
                                  </p:stCondLst>
                                  <p:childTnLst>
                                    <p:animEffect transition="out" filter="fade">
                                      <p:cBhvr>
                                        <p:cTn id="426" dur="500"/>
                                        <p:tgtEl>
                                          <p:spTgt spid="118"/>
                                        </p:tgtEl>
                                      </p:cBhvr>
                                    </p:animEffect>
                                    <p:set>
                                      <p:cBhvr>
                                        <p:cTn id="427" dur="1" fill="hold">
                                          <p:stCondLst>
                                            <p:cond delay="499"/>
                                          </p:stCondLst>
                                        </p:cTn>
                                        <p:tgtEl>
                                          <p:spTgt spid="118"/>
                                        </p:tgtEl>
                                        <p:attrNameLst>
                                          <p:attrName>style.visibility</p:attrName>
                                        </p:attrNameLst>
                                      </p:cBhvr>
                                      <p:to>
                                        <p:strVal val="hidden"/>
                                      </p:to>
                                    </p:set>
                                  </p:childTnLst>
                                </p:cTn>
                              </p:par>
                            </p:childTnLst>
                          </p:cTn>
                        </p:par>
                        <p:par>
                          <p:cTn id="428" fill="hold">
                            <p:stCondLst>
                              <p:cond delay="1000"/>
                            </p:stCondLst>
                            <p:childTnLst>
                              <p:par>
                                <p:cTn id="429" presetID="1" presetClass="entr" presetSubtype="0" fill="hold" grpId="0" nodeType="afterEffect">
                                  <p:stCondLst>
                                    <p:cond delay="0"/>
                                  </p:stCondLst>
                                  <p:childTnLst>
                                    <p:set>
                                      <p:cBhvr>
                                        <p:cTn id="430"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17"/>
                  </p:tgtEl>
                </p:cond>
              </p:nextCondLst>
            </p:seq>
            <p:seq concurrent="1" nextAc="seek">
              <p:cTn id="431" restart="whenNotActive" fill="hold" evtFilter="cancelBubble" nodeType="interactiveSeq">
                <p:stCondLst>
                  <p:cond evt="onClick" delay="0">
                    <p:tgtEl>
                      <p:spTgt spid="120"/>
                    </p:tgtEl>
                  </p:cond>
                </p:stCondLst>
                <p:endSync evt="end" delay="0">
                  <p:rtn val="all"/>
                </p:endSync>
                <p:childTnLst>
                  <p:par>
                    <p:cTn id="432" fill="hold">
                      <p:stCondLst>
                        <p:cond delay="0"/>
                      </p:stCondLst>
                      <p:childTnLst>
                        <p:par>
                          <p:cTn id="433" fill="hold">
                            <p:stCondLst>
                              <p:cond delay="0"/>
                            </p:stCondLst>
                            <p:childTnLst>
                              <p:par>
                                <p:cTn id="434" presetID="10" presetClass="entr" presetSubtype="0" fill="hold" grpId="0" nodeType="clickEffect">
                                  <p:stCondLst>
                                    <p:cond delay="0"/>
                                  </p:stCondLst>
                                  <p:childTnLst>
                                    <p:set>
                                      <p:cBhvr>
                                        <p:cTn id="435" dur="1" fill="hold">
                                          <p:stCondLst>
                                            <p:cond delay="0"/>
                                          </p:stCondLst>
                                        </p:cTn>
                                        <p:tgtEl>
                                          <p:spTgt spid="121"/>
                                        </p:tgtEl>
                                        <p:attrNameLst>
                                          <p:attrName>style.visibility</p:attrName>
                                        </p:attrNameLst>
                                      </p:cBhvr>
                                      <p:to>
                                        <p:strVal val="visible"/>
                                      </p:to>
                                    </p:set>
                                    <p:animEffect transition="in" filter="fade">
                                      <p:cBhvr>
                                        <p:cTn id="436" dur="500"/>
                                        <p:tgtEl>
                                          <p:spTgt spid="121"/>
                                        </p:tgtEl>
                                      </p:cBhvr>
                                    </p:animEffect>
                                  </p:childTnLst>
                                  <p:subTnLst>
                                    <p:audio>
                                      <p:cMediaNode>
                                        <p:cTn display="0" masterRel="sameClick">
                                          <p:stCondLst>
                                            <p:cond evt="begin" delay="0">
                                              <p:tn val="434"/>
                                            </p:cond>
                                          </p:stCondLst>
                                          <p:endCondLst>
                                            <p:cond evt="onStopAudio" delay="0">
                                              <p:tgtEl>
                                                <p:sldTgt/>
                                              </p:tgtEl>
                                            </p:cond>
                                          </p:endCondLst>
                                        </p:cTn>
                                        <p:tgtEl>
                                          <p:sndTgt r:embed="rId3" name="Ding.wav"/>
                                        </p:tgtEl>
                                      </p:cMediaNode>
                                    </p:audio>
                                  </p:subTnLst>
                                </p:cTn>
                              </p:par>
                            </p:childTnLst>
                          </p:cTn>
                        </p:par>
                        <p:par>
                          <p:cTn id="437" fill="hold">
                            <p:stCondLst>
                              <p:cond delay="500"/>
                            </p:stCondLst>
                            <p:childTnLst>
                              <p:par>
                                <p:cTn id="438" presetID="10" presetClass="exit" presetSubtype="0" fill="hold" grpId="1" nodeType="afterEffect">
                                  <p:stCondLst>
                                    <p:cond delay="0"/>
                                  </p:stCondLst>
                                  <p:childTnLst>
                                    <p:animEffect transition="out" filter="fade">
                                      <p:cBhvr>
                                        <p:cTn id="439" dur="500"/>
                                        <p:tgtEl>
                                          <p:spTgt spid="121"/>
                                        </p:tgtEl>
                                      </p:cBhvr>
                                    </p:animEffect>
                                    <p:set>
                                      <p:cBhvr>
                                        <p:cTn id="440" dur="1" fill="hold">
                                          <p:stCondLst>
                                            <p:cond delay="499"/>
                                          </p:stCondLst>
                                        </p:cTn>
                                        <p:tgtEl>
                                          <p:spTgt spid="121"/>
                                        </p:tgtEl>
                                        <p:attrNameLst>
                                          <p:attrName>style.visibility</p:attrName>
                                        </p:attrNameLst>
                                      </p:cBhvr>
                                      <p:to>
                                        <p:strVal val="hidden"/>
                                      </p:to>
                                    </p:set>
                                  </p:childTnLst>
                                </p:cTn>
                              </p:par>
                            </p:childTnLst>
                          </p:cTn>
                        </p:par>
                        <p:par>
                          <p:cTn id="441" fill="hold">
                            <p:stCondLst>
                              <p:cond delay="1000"/>
                            </p:stCondLst>
                            <p:childTnLst>
                              <p:par>
                                <p:cTn id="442" presetID="1" presetClass="entr" presetSubtype="0" fill="hold" grpId="0" nodeType="afterEffect">
                                  <p:stCondLst>
                                    <p:cond delay="0"/>
                                  </p:stCondLst>
                                  <p:childTnLst>
                                    <p:set>
                                      <p:cBhvr>
                                        <p:cTn id="443" dur="1" fill="hold">
                                          <p:stCondLst>
                                            <p:cond delay="0"/>
                                          </p:stCondLst>
                                        </p:cTn>
                                        <p:tgtEl>
                                          <p:spTgt spid="122"/>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seq concurrent="1" nextAc="seek">
              <p:cTn id="444" restart="whenNotActive" fill="hold" evtFilter="cancelBubble" nodeType="interactiveSeq">
                <p:stCondLst>
                  <p:cond evt="onClick" delay="0">
                    <p:tgtEl>
                      <p:spTgt spid="123"/>
                    </p:tgtEl>
                  </p:cond>
                </p:stCondLst>
                <p:endSync evt="end" delay="0">
                  <p:rtn val="all"/>
                </p:endSync>
                <p:childTnLst>
                  <p:par>
                    <p:cTn id="445" fill="hold">
                      <p:stCondLst>
                        <p:cond delay="0"/>
                      </p:stCondLst>
                      <p:childTnLst>
                        <p:par>
                          <p:cTn id="446" fill="hold">
                            <p:stCondLst>
                              <p:cond delay="0"/>
                            </p:stCondLst>
                            <p:childTnLst>
                              <p:par>
                                <p:cTn id="447" presetID="10" presetClass="entr" presetSubtype="0" fill="hold" grpId="0" nodeType="clickEffect">
                                  <p:stCondLst>
                                    <p:cond delay="0"/>
                                  </p:stCondLst>
                                  <p:childTnLst>
                                    <p:set>
                                      <p:cBhvr>
                                        <p:cTn id="448" dur="1" fill="hold">
                                          <p:stCondLst>
                                            <p:cond delay="0"/>
                                          </p:stCondLst>
                                        </p:cTn>
                                        <p:tgtEl>
                                          <p:spTgt spid="124"/>
                                        </p:tgtEl>
                                        <p:attrNameLst>
                                          <p:attrName>style.visibility</p:attrName>
                                        </p:attrNameLst>
                                      </p:cBhvr>
                                      <p:to>
                                        <p:strVal val="visible"/>
                                      </p:to>
                                    </p:set>
                                    <p:animEffect transition="in" filter="fade">
                                      <p:cBhvr>
                                        <p:cTn id="449" dur="500"/>
                                        <p:tgtEl>
                                          <p:spTgt spid="124"/>
                                        </p:tgtEl>
                                      </p:cBhvr>
                                    </p:animEffect>
                                  </p:childTnLst>
                                  <p:subTnLst>
                                    <p:audio>
                                      <p:cMediaNode>
                                        <p:cTn display="0" masterRel="sameClick">
                                          <p:stCondLst>
                                            <p:cond evt="begin" delay="0">
                                              <p:tn val="447"/>
                                            </p:cond>
                                          </p:stCondLst>
                                          <p:endCondLst>
                                            <p:cond evt="onStopAudio" delay="0">
                                              <p:tgtEl>
                                                <p:sldTgt/>
                                              </p:tgtEl>
                                            </p:cond>
                                          </p:endCondLst>
                                        </p:cTn>
                                        <p:tgtEl>
                                          <p:sndTgt r:embed="rId3" name="Ding.wav"/>
                                        </p:tgtEl>
                                      </p:cMediaNode>
                                    </p:audio>
                                  </p:subTnLst>
                                </p:cTn>
                              </p:par>
                            </p:childTnLst>
                          </p:cTn>
                        </p:par>
                        <p:par>
                          <p:cTn id="450" fill="hold">
                            <p:stCondLst>
                              <p:cond delay="500"/>
                            </p:stCondLst>
                            <p:childTnLst>
                              <p:par>
                                <p:cTn id="451" presetID="10" presetClass="exit" presetSubtype="0" fill="hold" grpId="1" nodeType="afterEffect">
                                  <p:stCondLst>
                                    <p:cond delay="0"/>
                                  </p:stCondLst>
                                  <p:childTnLst>
                                    <p:animEffect transition="out" filter="fade">
                                      <p:cBhvr>
                                        <p:cTn id="452" dur="500"/>
                                        <p:tgtEl>
                                          <p:spTgt spid="124"/>
                                        </p:tgtEl>
                                      </p:cBhvr>
                                    </p:animEffect>
                                    <p:set>
                                      <p:cBhvr>
                                        <p:cTn id="453" dur="1" fill="hold">
                                          <p:stCondLst>
                                            <p:cond delay="499"/>
                                          </p:stCondLst>
                                        </p:cTn>
                                        <p:tgtEl>
                                          <p:spTgt spid="124"/>
                                        </p:tgtEl>
                                        <p:attrNameLst>
                                          <p:attrName>style.visibility</p:attrName>
                                        </p:attrNameLst>
                                      </p:cBhvr>
                                      <p:to>
                                        <p:strVal val="hidden"/>
                                      </p:to>
                                    </p:set>
                                  </p:childTnLst>
                                </p:cTn>
                              </p:par>
                            </p:childTnLst>
                          </p:cTn>
                        </p:par>
                        <p:par>
                          <p:cTn id="454" fill="hold">
                            <p:stCondLst>
                              <p:cond delay="1000"/>
                            </p:stCondLst>
                            <p:childTnLst>
                              <p:par>
                                <p:cTn id="455" presetID="1" presetClass="entr" presetSubtype="0" fill="hold" grpId="0" nodeType="afterEffect">
                                  <p:stCondLst>
                                    <p:cond delay="0"/>
                                  </p:stCondLst>
                                  <p:childTnLst>
                                    <p:set>
                                      <p:cBhvr>
                                        <p:cTn id="456" dur="1" fill="hold">
                                          <p:stCondLst>
                                            <p:cond delay="0"/>
                                          </p:stCondLst>
                                        </p:cTn>
                                        <p:tgtEl>
                                          <p:spTgt spid="125"/>
                                        </p:tgtEl>
                                        <p:attrNameLst>
                                          <p:attrName>style.visibility</p:attrName>
                                        </p:attrNameLst>
                                      </p:cBhvr>
                                      <p:to>
                                        <p:strVal val="visible"/>
                                      </p:to>
                                    </p:set>
                                  </p:childTnLst>
                                </p:cTn>
                              </p:par>
                            </p:childTnLst>
                          </p:cTn>
                        </p:par>
                      </p:childTnLst>
                    </p:cTn>
                  </p:par>
                </p:childTnLst>
              </p:cTn>
              <p:nextCondLst>
                <p:cond evt="onClick" delay="0">
                  <p:tgtEl>
                    <p:spTgt spid="123"/>
                  </p:tgtEl>
                </p:cond>
              </p:nextCondLst>
            </p:seq>
            <p:seq concurrent="1" nextAc="seek">
              <p:cTn id="457" restart="whenNotActive" fill="hold" evtFilter="cancelBubble" nodeType="interactiveSeq">
                <p:stCondLst>
                  <p:cond evt="onClick" delay="0">
                    <p:tgtEl>
                      <p:spTgt spid="126"/>
                    </p:tgtEl>
                  </p:cond>
                </p:stCondLst>
                <p:endSync evt="end" delay="0">
                  <p:rtn val="all"/>
                </p:endSync>
                <p:childTnLst>
                  <p:par>
                    <p:cTn id="458" fill="hold">
                      <p:stCondLst>
                        <p:cond delay="0"/>
                      </p:stCondLst>
                      <p:childTnLst>
                        <p:par>
                          <p:cTn id="459" fill="hold">
                            <p:stCondLst>
                              <p:cond delay="0"/>
                            </p:stCondLst>
                            <p:childTnLst>
                              <p:par>
                                <p:cTn id="460" presetID="10" presetClass="entr" presetSubtype="0" fill="hold" grpId="0" nodeType="clickEffect">
                                  <p:stCondLst>
                                    <p:cond delay="0"/>
                                  </p:stCondLst>
                                  <p:childTnLst>
                                    <p:set>
                                      <p:cBhvr>
                                        <p:cTn id="461" dur="1" fill="hold">
                                          <p:stCondLst>
                                            <p:cond delay="0"/>
                                          </p:stCondLst>
                                        </p:cTn>
                                        <p:tgtEl>
                                          <p:spTgt spid="127"/>
                                        </p:tgtEl>
                                        <p:attrNameLst>
                                          <p:attrName>style.visibility</p:attrName>
                                        </p:attrNameLst>
                                      </p:cBhvr>
                                      <p:to>
                                        <p:strVal val="visible"/>
                                      </p:to>
                                    </p:set>
                                    <p:animEffect transition="in" filter="fade">
                                      <p:cBhvr>
                                        <p:cTn id="462" dur="500"/>
                                        <p:tgtEl>
                                          <p:spTgt spid="127"/>
                                        </p:tgtEl>
                                      </p:cBhvr>
                                    </p:animEffect>
                                  </p:childTnLst>
                                  <p:subTnLst>
                                    <p:audio>
                                      <p:cMediaNode>
                                        <p:cTn display="0" masterRel="sameClick">
                                          <p:stCondLst>
                                            <p:cond evt="begin" delay="0">
                                              <p:tn val="460"/>
                                            </p:cond>
                                          </p:stCondLst>
                                          <p:endCondLst>
                                            <p:cond evt="onStopAudio" delay="0">
                                              <p:tgtEl>
                                                <p:sldTgt/>
                                              </p:tgtEl>
                                            </p:cond>
                                          </p:endCondLst>
                                        </p:cTn>
                                        <p:tgtEl>
                                          <p:sndTgt r:embed="rId3" name="Ding.wav"/>
                                        </p:tgtEl>
                                      </p:cMediaNode>
                                    </p:audio>
                                  </p:subTnLst>
                                </p:cTn>
                              </p:par>
                            </p:childTnLst>
                          </p:cTn>
                        </p:par>
                        <p:par>
                          <p:cTn id="463" fill="hold">
                            <p:stCondLst>
                              <p:cond delay="500"/>
                            </p:stCondLst>
                            <p:childTnLst>
                              <p:par>
                                <p:cTn id="464" presetID="10" presetClass="exit" presetSubtype="0" fill="hold" grpId="1" nodeType="afterEffect">
                                  <p:stCondLst>
                                    <p:cond delay="0"/>
                                  </p:stCondLst>
                                  <p:childTnLst>
                                    <p:animEffect transition="out" filter="fade">
                                      <p:cBhvr>
                                        <p:cTn id="465" dur="500"/>
                                        <p:tgtEl>
                                          <p:spTgt spid="127"/>
                                        </p:tgtEl>
                                      </p:cBhvr>
                                    </p:animEffect>
                                    <p:set>
                                      <p:cBhvr>
                                        <p:cTn id="466" dur="1" fill="hold">
                                          <p:stCondLst>
                                            <p:cond delay="499"/>
                                          </p:stCondLst>
                                        </p:cTn>
                                        <p:tgtEl>
                                          <p:spTgt spid="127"/>
                                        </p:tgtEl>
                                        <p:attrNameLst>
                                          <p:attrName>style.visibility</p:attrName>
                                        </p:attrNameLst>
                                      </p:cBhvr>
                                      <p:to>
                                        <p:strVal val="hidden"/>
                                      </p:to>
                                    </p:set>
                                  </p:childTnLst>
                                </p:cTn>
                              </p:par>
                            </p:childTnLst>
                          </p:cTn>
                        </p:par>
                        <p:par>
                          <p:cTn id="467" fill="hold">
                            <p:stCondLst>
                              <p:cond delay="1000"/>
                            </p:stCondLst>
                            <p:childTnLst>
                              <p:par>
                                <p:cTn id="468" presetID="1" presetClass="entr" presetSubtype="0" fill="hold" grpId="0" nodeType="afterEffect">
                                  <p:stCondLst>
                                    <p:cond delay="0"/>
                                  </p:stCondLst>
                                  <p:childTnLst>
                                    <p:set>
                                      <p:cBhvr>
                                        <p:cTn id="469" dur="1" fill="hold">
                                          <p:stCondLst>
                                            <p:cond delay="0"/>
                                          </p:stCondLst>
                                        </p:cTn>
                                        <p:tgtEl>
                                          <p:spTgt spid="128"/>
                                        </p:tgtEl>
                                        <p:attrNameLst>
                                          <p:attrName>style.visibility</p:attrName>
                                        </p:attrNameLst>
                                      </p:cBhvr>
                                      <p:to>
                                        <p:strVal val="visible"/>
                                      </p:to>
                                    </p:set>
                                  </p:childTnLst>
                                </p:cTn>
                              </p:par>
                            </p:childTnLst>
                          </p:cTn>
                        </p:par>
                      </p:childTnLst>
                    </p:cTn>
                  </p:par>
                </p:childTnLst>
              </p:cTn>
              <p:nextCondLst>
                <p:cond evt="onClick" delay="0">
                  <p:tgtEl>
                    <p:spTgt spid="126"/>
                  </p:tgtEl>
                </p:cond>
              </p:nextCondLst>
            </p:seq>
            <p:seq concurrent="1" nextAc="seek">
              <p:cTn id="470" restart="whenNotActive" fill="hold" evtFilter="cancelBubble" nodeType="interactiveSeq">
                <p:stCondLst>
                  <p:cond evt="onClick" delay="0">
                    <p:tgtEl>
                      <p:spTgt spid="129"/>
                    </p:tgtEl>
                  </p:cond>
                </p:stCondLst>
                <p:endSync evt="end" delay="0">
                  <p:rtn val="all"/>
                </p:endSync>
                <p:childTnLst>
                  <p:par>
                    <p:cTn id="471" fill="hold">
                      <p:stCondLst>
                        <p:cond delay="0"/>
                      </p:stCondLst>
                      <p:childTnLst>
                        <p:par>
                          <p:cTn id="472" fill="hold">
                            <p:stCondLst>
                              <p:cond delay="0"/>
                            </p:stCondLst>
                            <p:childTnLst>
                              <p:par>
                                <p:cTn id="473" presetID="10" presetClass="entr" presetSubtype="0" fill="hold" grpId="0" nodeType="clickEffect">
                                  <p:stCondLst>
                                    <p:cond delay="0"/>
                                  </p:stCondLst>
                                  <p:childTnLst>
                                    <p:set>
                                      <p:cBhvr>
                                        <p:cTn id="474" dur="1" fill="hold">
                                          <p:stCondLst>
                                            <p:cond delay="0"/>
                                          </p:stCondLst>
                                        </p:cTn>
                                        <p:tgtEl>
                                          <p:spTgt spid="130"/>
                                        </p:tgtEl>
                                        <p:attrNameLst>
                                          <p:attrName>style.visibility</p:attrName>
                                        </p:attrNameLst>
                                      </p:cBhvr>
                                      <p:to>
                                        <p:strVal val="visible"/>
                                      </p:to>
                                    </p:set>
                                    <p:animEffect transition="in" filter="fade">
                                      <p:cBhvr>
                                        <p:cTn id="475" dur="500"/>
                                        <p:tgtEl>
                                          <p:spTgt spid="130"/>
                                        </p:tgtEl>
                                      </p:cBhvr>
                                    </p:animEffect>
                                  </p:childTnLst>
                                  <p:subTnLst>
                                    <p:audio>
                                      <p:cMediaNode>
                                        <p:cTn display="0" masterRel="sameClick">
                                          <p:stCondLst>
                                            <p:cond evt="begin" delay="0">
                                              <p:tn val="473"/>
                                            </p:cond>
                                          </p:stCondLst>
                                          <p:endCondLst>
                                            <p:cond evt="onStopAudio" delay="0">
                                              <p:tgtEl>
                                                <p:sldTgt/>
                                              </p:tgtEl>
                                            </p:cond>
                                          </p:endCondLst>
                                        </p:cTn>
                                        <p:tgtEl>
                                          <p:sndTgt r:embed="rId3" name="Ding.wav"/>
                                        </p:tgtEl>
                                      </p:cMediaNode>
                                    </p:audio>
                                  </p:subTnLst>
                                </p:cTn>
                              </p:par>
                            </p:childTnLst>
                          </p:cTn>
                        </p:par>
                        <p:par>
                          <p:cTn id="476" fill="hold">
                            <p:stCondLst>
                              <p:cond delay="500"/>
                            </p:stCondLst>
                            <p:childTnLst>
                              <p:par>
                                <p:cTn id="477" presetID="10" presetClass="exit" presetSubtype="0" fill="hold" grpId="1" nodeType="afterEffect">
                                  <p:stCondLst>
                                    <p:cond delay="0"/>
                                  </p:stCondLst>
                                  <p:childTnLst>
                                    <p:animEffect transition="out" filter="fade">
                                      <p:cBhvr>
                                        <p:cTn id="478" dur="500"/>
                                        <p:tgtEl>
                                          <p:spTgt spid="130"/>
                                        </p:tgtEl>
                                      </p:cBhvr>
                                    </p:animEffect>
                                    <p:set>
                                      <p:cBhvr>
                                        <p:cTn id="479" dur="1" fill="hold">
                                          <p:stCondLst>
                                            <p:cond delay="499"/>
                                          </p:stCondLst>
                                        </p:cTn>
                                        <p:tgtEl>
                                          <p:spTgt spid="130"/>
                                        </p:tgtEl>
                                        <p:attrNameLst>
                                          <p:attrName>style.visibility</p:attrName>
                                        </p:attrNameLst>
                                      </p:cBhvr>
                                      <p:to>
                                        <p:strVal val="hidden"/>
                                      </p:to>
                                    </p:set>
                                  </p:childTnLst>
                                </p:cTn>
                              </p:par>
                            </p:childTnLst>
                          </p:cTn>
                        </p:par>
                        <p:par>
                          <p:cTn id="480" fill="hold">
                            <p:stCondLst>
                              <p:cond delay="1000"/>
                            </p:stCondLst>
                            <p:childTnLst>
                              <p:par>
                                <p:cTn id="481" presetID="1" presetClass="entr" presetSubtype="0" fill="hold" grpId="0" nodeType="afterEffect">
                                  <p:stCondLst>
                                    <p:cond delay="0"/>
                                  </p:stCondLst>
                                  <p:childTnLst>
                                    <p:set>
                                      <p:cBhvr>
                                        <p:cTn id="482" dur="1" fill="hold">
                                          <p:stCondLst>
                                            <p:cond delay="0"/>
                                          </p:stCondLst>
                                        </p:cTn>
                                        <p:tgtEl>
                                          <p:spTgt spid="131"/>
                                        </p:tgtEl>
                                        <p:attrNameLst>
                                          <p:attrName>style.visibility</p:attrName>
                                        </p:attrNameLst>
                                      </p:cBhvr>
                                      <p:to>
                                        <p:strVal val="visible"/>
                                      </p:to>
                                    </p:set>
                                  </p:childTnLst>
                                </p:cTn>
                              </p:par>
                            </p:childTnLst>
                          </p:cTn>
                        </p:par>
                      </p:childTnLst>
                    </p:cTn>
                  </p:par>
                </p:childTnLst>
              </p:cTn>
              <p:nextCondLst>
                <p:cond evt="onClick" delay="0">
                  <p:tgtEl>
                    <p:spTgt spid="129"/>
                  </p:tgtEl>
                </p:cond>
              </p:nextCondLst>
            </p:seq>
            <p:seq concurrent="1" nextAc="seek">
              <p:cTn id="483" restart="whenNotActive" fill="hold" evtFilter="cancelBubble" nodeType="interactiveSeq">
                <p:stCondLst>
                  <p:cond evt="onClick" delay="0">
                    <p:tgtEl>
                      <p:spTgt spid="132"/>
                    </p:tgtEl>
                  </p:cond>
                </p:stCondLst>
                <p:endSync evt="end" delay="0">
                  <p:rtn val="all"/>
                </p:endSync>
                <p:childTnLst>
                  <p:par>
                    <p:cTn id="484" fill="hold">
                      <p:stCondLst>
                        <p:cond delay="0"/>
                      </p:stCondLst>
                      <p:childTnLst>
                        <p:par>
                          <p:cTn id="485" fill="hold">
                            <p:stCondLst>
                              <p:cond delay="0"/>
                            </p:stCondLst>
                            <p:childTnLst>
                              <p:par>
                                <p:cTn id="486" presetID="10" presetClass="entr" presetSubtype="0" fill="hold" grpId="0" nodeType="clickEffect">
                                  <p:stCondLst>
                                    <p:cond delay="0"/>
                                  </p:stCondLst>
                                  <p:childTnLst>
                                    <p:set>
                                      <p:cBhvr>
                                        <p:cTn id="487" dur="1" fill="hold">
                                          <p:stCondLst>
                                            <p:cond delay="0"/>
                                          </p:stCondLst>
                                        </p:cTn>
                                        <p:tgtEl>
                                          <p:spTgt spid="133"/>
                                        </p:tgtEl>
                                        <p:attrNameLst>
                                          <p:attrName>style.visibility</p:attrName>
                                        </p:attrNameLst>
                                      </p:cBhvr>
                                      <p:to>
                                        <p:strVal val="visible"/>
                                      </p:to>
                                    </p:set>
                                    <p:animEffect transition="in" filter="fade">
                                      <p:cBhvr>
                                        <p:cTn id="488" dur="500"/>
                                        <p:tgtEl>
                                          <p:spTgt spid="133"/>
                                        </p:tgtEl>
                                      </p:cBhvr>
                                    </p:animEffect>
                                  </p:childTnLst>
                                  <p:subTnLst>
                                    <p:audio>
                                      <p:cMediaNode>
                                        <p:cTn display="0" masterRel="sameClick">
                                          <p:stCondLst>
                                            <p:cond evt="begin" delay="0">
                                              <p:tn val="486"/>
                                            </p:cond>
                                          </p:stCondLst>
                                          <p:endCondLst>
                                            <p:cond evt="onStopAudio" delay="0">
                                              <p:tgtEl>
                                                <p:sldTgt/>
                                              </p:tgtEl>
                                            </p:cond>
                                          </p:endCondLst>
                                        </p:cTn>
                                        <p:tgtEl>
                                          <p:sndTgt r:embed="rId3" name="Ding.wav"/>
                                        </p:tgtEl>
                                      </p:cMediaNode>
                                    </p:audio>
                                  </p:subTnLst>
                                </p:cTn>
                              </p:par>
                            </p:childTnLst>
                          </p:cTn>
                        </p:par>
                        <p:par>
                          <p:cTn id="489" fill="hold">
                            <p:stCondLst>
                              <p:cond delay="500"/>
                            </p:stCondLst>
                            <p:childTnLst>
                              <p:par>
                                <p:cTn id="490" presetID="10" presetClass="exit" presetSubtype="0" fill="hold" grpId="1" nodeType="afterEffect">
                                  <p:stCondLst>
                                    <p:cond delay="0"/>
                                  </p:stCondLst>
                                  <p:childTnLst>
                                    <p:animEffect transition="out" filter="fade">
                                      <p:cBhvr>
                                        <p:cTn id="491" dur="500"/>
                                        <p:tgtEl>
                                          <p:spTgt spid="133"/>
                                        </p:tgtEl>
                                      </p:cBhvr>
                                    </p:animEffect>
                                    <p:set>
                                      <p:cBhvr>
                                        <p:cTn id="492" dur="1" fill="hold">
                                          <p:stCondLst>
                                            <p:cond delay="499"/>
                                          </p:stCondLst>
                                        </p:cTn>
                                        <p:tgtEl>
                                          <p:spTgt spid="133"/>
                                        </p:tgtEl>
                                        <p:attrNameLst>
                                          <p:attrName>style.visibility</p:attrName>
                                        </p:attrNameLst>
                                      </p:cBhvr>
                                      <p:to>
                                        <p:strVal val="hidden"/>
                                      </p:to>
                                    </p:set>
                                  </p:childTnLst>
                                </p:cTn>
                              </p:par>
                            </p:childTnLst>
                          </p:cTn>
                        </p:par>
                        <p:par>
                          <p:cTn id="493" fill="hold">
                            <p:stCondLst>
                              <p:cond delay="1000"/>
                            </p:stCondLst>
                            <p:childTnLst>
                              <p:par>
                                <p:cTn id="494" presetID="1" presetClass="entr" presetSubtype="0" fill="hold" grpId="0" nodeType="afterEffect">
                                  <p:stCondLst>
                                    <p:cond delay="0"/>
                                  </p:stCondLst>
                                  <p:childTnLst>
                                    <p:set>
                                      <p:cBhvr>
                                        <p:cTn id="495" dur="1" fill="hold">
                                          <p:stCondLst>
                                            <p:cond delay="0"/>
                                          </p:stCondLst>
                                        </p:cTn>
                                        <p:tgtEl>
                                          <p:spTgt spid="134"/>
                                        </p:tgtEl>
                                        <p:attrNameLst>
                                          <p:attrName>style.visibility</p:attrName>
                                        </p:attrNameLst>
                                      </p:cBhvr>
                                      <p:to>
                                        <p:strVal val="visible"/>
                                      </p:to>
                                    </p:set>
                                  </p:childTnLst>
                                </p:cTn>
                              </p:par>
                            </p:childTnLst>
                          </p:cTn>
                        </p:par>
                      </p:childTnLst>
                    </p:cTn>
                  </p:par>
                </p:childTnLst>
              </p:cTn>
              <p:nextCondLst>
                <p:cond evt="onClick" delay="0">
                  <p:tgtEl>
                    <p:spTgt spid="132"/>
                  </p:tgtEl>
                </p:cond>
              </p:nextCondLst>
            </p:seq>
            <p:seq concurrent="1" nextAc="seek">
              <p:cTn id="496" restart="whenNotActive" fill="hold" evtFilter="cancelBubble" nodeType="interactiveSeq">
                <p:stCondLst>
                  <p:cond evt="onClick" delay="0">
                    <p:tgtEl>
                      <p:spTgt spid="135"/>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0"/>
                                  </p:stCondLst>
                                  <p:childTnLst>
                                    <p:set>
                                      <p:cBhvr>
                                        <p:cTn id="500" dur="1" fill="hold">
                                          <p:stCondLst>
                                            <p:cond delay="0"/>
                                          </p:stCondLst>
                                        </p:cTn>
                                        <p:tgtEl>
                                          <p:spTgt spid="136"/>
                                        </p:tgtEl>
                                        <p:attrNameLst>
                                          <p:attrName>style.visibility</p:attrName>
                                        </p:attrNameLst>
                                      </p:cBhvr>
                                      <p:to>
                                        <p:strVal val="visible"/>
                                      </p:to>
                                    </p:set>
                                    <p:animEffect transition="in" filter="fade">
                                      <p:cBhvr>
                                        <p:cTn id="501" dur="500"/>
                                        <p:tgtEl>
                                          <p:spTgt spid="136"/>
                                        </p:tgtEl>
                                      </p:cBhvr>
                                    </p:animEffect>
                                  </p:childTnLst>
                                  <p:subTnLst>
                                    <p:audio>
                                      <p:cMediaNode>
                                        <p:cTn display="0" masterRel="sameClick">
                                          <p:stCondLst>
                                            <p:cond evt="begin" delay="0">
                                              <p:tn val="499"/>
                                            </p:cond>
                                          </p:stCondLst>
                                          <p:endCondLst>
                                            <p:cond evt="onStopAudio" delay="0">
                                              <p:tgtEl>
                                                <p:sldTgt/>
                                              </p:tgtEl>
                                            </p:cond>
                                          </p:endCondLst>
                                        </p:cTn>
                                        <p:tgtEl>
                                          <p:sndTgt r:embed="rId3" name="Ding.wav"/>
                                        </p:tgtEl>
                                      </p:cMediaNode>
                                    </p:audio>
                                  </p:subTnLst>
                                </p:cTn>
                              </p:par>
                            </p:childTnLst>
                          </p:cTn>
                        </p:par>
                        <p:par>
                          <p:cTn id="502" fill="hold">
                            <p:stCondLst>
                              <p:cond delay="500"/>
                            </p:stCondLst>
                            <p:childTnLst>
                              <p:par>
                                <p:cTn id="503" presetID="10" presetClass="exit" presetSubtype="0" fill="hold" grpId="1" nodeType="afterEffect">
                                  <p:stCondLst>
                                    <p:cond delay="0"/>
                                  </p:stCondLst>
                                  <p:childTnLst>
                                    <p:animEffect transition="out" filter="fade">
                                      <p:cBhvr>
                                        <p:cTn id="504" dur="500"/>
                                        <p:tgtEl>
                                          <p:spTgt spid="136"/>
                                        </p:tgtEl>
                                      </p:cBhvr>
                                    </p:animEffect>
                                    <p:set>
                                      <p:cBhvr>
                                        <p:cTn id="505" dur="1" fill="hold">
                                          <p:stCondLst>
                                            <p:cond delay="499"/>
                                          </p:stCondLst>
                                        </p:cTn>
                                        <p:tgtEl>
                                          <p:spTgt spid="136"/>
                                        </p:tgtEl>
                                        <p:attrNameLst>
                                          <p:attrName>style.visibility</p:attrName>
                                        </p:attrNameLst>
                                      </p:cBhvr>
                                      <p:to>
                                        <p:strVal val="hidden"/>
                                      </p:to>
                                    </p:set>
                                  </p:childTnLst>
                                </p:cTn>
                              </p:par>
                            </p:childTnLst>
                          </p:cTn>
                        </p:par>
                        <p:par>
                          <p:cTn id="506" fill="hold">
                            <p:stCondLst>
                              <p:cond delay="1000"/>
                            </p:stCondLst>
                            <p:childTnLst>
                              <p:par>
                                <p:cTn id="507" presetID="1" presetClass="entr" presetSubtype="0" fill="hold" grpId="0" nodeType="afterEffect">
                                  <p:stCondLst>
                                    <p:cond delay="0"/>
                                  </p:stCondLst>
                                  <p:childTnLst>
                                    <p:set>
                                      <p:cBhvr>
                                        <p:cTn id="508"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seq concurrent="1" nextAc="seek">
              <p:cTn id="509" restart="whenNotActive" fill="hold" evtFilter="cancelBubble" nodeType="interactiveSeq">
                <p:stCondLst>
                  <p:cond evt="onClick" delay="0">
                    <p:tgtEl>
                      <p:spTgt spid="138"/>
                    </p:tgtEl>
                  </p:cond>
                </p:stCondLst>
                <p:endSync evt="end" delay="0">
                  <p:rtn val="all"/>
                </p:endSync>
                <p:childTnLst>
                  <p:par>
                    <p:cTn id="510" fill="hold">
                      <p:stCondLst>
                        <p:cond delay="0"/>
                      </p:stCondLst>
                      <p:childTnLst>
                        <p:par>
                          <p:cTn id="511" fill="hold">
                            <p:stCondLst>
                              <p:cond delay="0"/>
                            </p:stCondLst>
                            <p:childTnLst>
                              <p:par>
                                <p:cTn id="512" presetID="10" presetClass="entr" presetSubtype="0" fill="hold" grpId="0" nodeType="clickEffect">
                                  <p:stCondLst>
                                    <p:cond delay="0"/>
                                  </p:stCondLst>
                                  <p:childTnLst>
                                    <p:set>
                                      <p:cBhvr>
                                        <p:cTn id="513" dur="1" fill="hold">
                                          <p:stCondLst>
                                            <p:cond delay="0"/>
                                          </p:stCondLst>
                                        </p:cTn>
                                        <p:tgtEl>
                                          <p:spTgt spid="139"/>
                                        </p:tgtEl>
                                        <p:attrNameLst>
                                          <p:attrName>style.visibility</p:attrName>
                                        </p:attrNameLst>
                                      </p:cBhvr>
                                      <p:to>
                                        <p:strVal val="visible"/>
                                      </p:to>
                                    </p:set>
                                    <p:animEffect transition="in" filter="fade">
                                      <p:cBhvr>
                                        <p:cTn id="514" dur="500"/>
                                        <p:tgtEl>
                                          <p:spTgt spid="139"/>
                                        </p:tgtEl>
                                      </p:cBhvr>
                                    </p:animEffect>
                                  </p:childTnLst>
                                  <p:subTnLst>
                                    <p:audio>
                                      <p:cMediaNode>
                                        <p:cTn display="0" masterRel="sameClick">
                                          <p:stCondLst>
                                            <p:cond evt="begin" delay="0">
                                              <p:tn val="512"/>
                                            </p:cond>
                                          </p:stCondLst>
                                          <p:endCondLst>
                                            <p:cond evt="onStopAudio" delay="0">
                                              <p:tgtEl>
                                                <p:sldTgt/>
                                              </p:tgtEl>
                                            </p:cond>
                                          </p:endCondLst>
                                        </p:cTn>
                                        <p:tgtEl>
                                          <p:sndTgt r:embed="rId3" name="Ding.wav"/>
                                        </p:tgtEl>
                                      </p:cMediaNode>
                                    </p:audio>
                                  </p:subTnLst>
                                </p:cTn>
                              </p:par>
                            </p:childTnLst>
                          </p:cTn>
                        </p:par>
                        <p:par>
                          <p:cTn id="515" fill="hold">
                            <p:stCondLst>
                              <p:cond delay="500"/>
                            </p:stCondLst>
                            <p:childTnLst>
                              <p:par>
                                <p:cTn id="516" presetID="10" presetClass="exit" presetSubtype="0" fill="hold" grpId="1" nodeType="afterEffect">
                                  <p:stCondLst>
                                    <p:cond delay="0"/>
                                  </p:stCondLst>
                                  <p:childTnLst>
                                    <p:animEffect transition="out" filter="fade">
                                      <p:cBhvr>
                                        <p:cTn id="517" dur="500"/>
                                        <p:tgtEl>
                                          <p:spTgt spid="139"/>
                                        </p:tgtEl>
                                      </p:cBhvr>
                                    </p:animEffect>
                                    <p:set>
                                      <p:cBhvr>
                                        <p:cTn id="518" dur="1" fill="hold">
                                          <p:stCondLst>
                                            <p:cond delay="499"/>
                                          </p:stCondLst>
                                        </p:cTn>
                                        <p:tgtEl>
                                          <p:spTgt spid="139"/>
                                        </p:tgtEl>
                                        <p:attrNameLst>
                                          <p:attrName>style.visibility</p:attrName>
                                        </p:attrNameLst>
                                      </p:cBhvr>
                                      <p:to>
                                        <p:strVal val="hidden"/>
                                      </p:to>
                                    </p:set>
                                  </p:childTnLst>
                                </p:cTn>
                              </p:par>
                            </p:childTnLst>
                          </p:cTn>
                        </p:par>
                        <p:par>
                          <p:cTn id="519" fill="hold">
                            <p:stCondLst>
                              <p:cond delay="1000"/>
                            </p:stCondLst>
                            <p:childTnLst>
                              <p:par>
                                <p:cTn id="520" presetID="1" presetClass="entr" presetSubtype="0" fill="hold" grpId="0" nodeType="afterEffect">
                                  <p:stCondLst>
                                    <p:cond delay="0"/>
                                  </p:stCondLst>
                                  <p:childTnLst>
                                    <p:set>
                                      <p:cBhvr>
                                        <p:cTn id="521" dur="1" fill="hold">
                                          <p:stCondLst>
                                            <p:cond delay="0"/>
                                          </p:stCondLst>
                                        </p:cTn>
                                        <p:tgtEl>
                                          <p:spTgt spid="140"/>
                                        </p:tgtEl>
                                        <p:attrNameLst>
                                          <p:attrName>style.visibility</p:attrName>
                                        </p:attrNameLst>
                                      </p:cBhvr>
                                      <p:to>
                                        <p:strVal val="visible"/>
                                      </p:to>
                                    </p:set>
                                  </p:childTnLst>
                                </p:cTn>
                              </p:par>
                            </p:childTnLst>
                          </p:cTn>
                        </p:par>
                      </p:childTnLst>
                    </p:cTn>
                  </p:par>
                </p:childTnLst>
              </p:cTn>
              <p:nextCondLst>
                <p:cond evt="onClick" delay="0">
                  <p:tgtEl>
                    <p:spTgt spid="138"/>
                  </p:tgtEl>
                </p:cond>
              </p:nextCondLst>
            </p:seq>
            <p:seq concurrent="1" nextAc="seek">
              <p:cTn id="522" restart="whenNotActive" fill="hold" evtFilter="cancelBubble" nodeType="interactiveSeq">
                <p:stCondLst>
                  <p:cond evt="onClick" delay="0">
                    <p:tgtEl>
                      <p:spTgt spid="141"/>
                    </p:tgtEl>
                  </p:cond>
                </p:stCondLst>
                <p:endSync evt="end" delay="0">
                  <p:rtn val="all"/>
                </p:endSync>
                <p:childTnLst>
                  <p:par>
                    <p:cTn id="523" fill="hold">
                      <p:stCondLst>
                        <p:cond delay="0"/>
                      </p:stCondLst>
                      <p:childTnLst>
                        <p:par>
                          <p:cTn id="524" fill="hold">
                            <p:stCondLst>
                              <p:cond delay="0"/>
                            </p:stCondLst>
                            <p:childTnLst>
                              <p:par>
                                <p:cTn id="525" presetID="10" presetClass="entr" presetSubtype="0" fill="hold" grpId="0" nodeType="clickEffect">
                                  <p:stCondLst>
                                    <p:cond delay="0"/>
                                  </p:stCondLst>
                                  <p:childTnLst>
                                    <p:set>
                                      <p:cBhvr>
                                        <p:cTn id="526" dur="1" fill="hold">
                                          <p:stCondLst>
                                            <p:cond delay="0"/>
                                          </p:stCondLst>
                                        </p:cTn>
                                        <p:tgtEl>
                                          <p:spTgt spid="142"/>
                                        </p:tgtEl>
                                        <p:attrNameLst>
                                          <p:attrName>style.visibility</p:attrName>
                                        </p:attrNameLst>
                                      </p:cBhvr>
                                      <p:to>
                                        <p:strVal val="visible"/>
                                      </p:to>
                                    </p:set>
                                    <p:animEffect transition="in" filter="fade">
                                      <p:cBhvr>
                                        <p:cTn id="527" dur="500"/>
                                        <p:tgtEl>
                                          <p:spTgt spid="142"/>
                                        </p:tgtEl>
                                      </p:cBhvr>
                                    </p:animEffect>
                                  </p:childTnLst>
                                  <p:subTnLst>
                                    <p:audio>
                                      <p:cMediaNode>
                                        <p:cTn display="0" masterRel="sameClick">
                                          <p:stCondLst>
                                            <p:cond evt="begin" delay="0">
                                              <p:tn val="525"/>
                                            </p:cond>
                                          </p:stCondLst>
                                          <p:endCondLst>
                                            <p:cond evt="onStopAudio" delay="0">
                                              <p:tgtEl>
                                                <p:sldTgt/>
                                              </p:tgtEl>
                                            </p:cond>
                                          </p:endCondLst>
                                        </p:cTn>
                                        <p:tgtEl>
                                          <p:sndTgt r:embed="rId3" name="Ding.wav"/>
                                        </p:tgtEl>
                                      </p:cMediaNode>
                                    </p:audio>
                                  </p:subTnLst>
                                </p:cTn>
                              </p:par>
                            </p:childTnLst>
                          </p:cTn>
                        </p:par>
                        <p:par>
                          <p:cTn id="528" fill="hold">
                            <p:stCondLst>
                              <p:cond delay="500"/>
                            </p:stCondLst>
                            <p:childTnLst>
                              <p:par>
                                <p:cTn id="529" presetID="10" presetClass="exit" presetSubtype="0" fill="hold" grpId="1" nodeType="afterEffect">
                                  <p:stCondLst>
                                    <p:cond delay="0"/>
                                  </p:stCondLst>
                                  <p:childTnLst>
                                    <p:animEffect transition="out" filter="fade">
                                      <p:cBhvr>
                                        <p:cTn id="530" dur="500"/>
                                        <p:tgtEl>
                                          <p:spTgt spid="142"/>
                                        </p:tgtEl>
                                      </p:cBhvr>
                                    </p:animEffect>
                                    <p:set>
                                      <p:cBhvr>
                                        <p:cTn id="531" dur="1" fill="hold">
                                          <p:stCondLst>
                                            <p:cond delay="499"/>
                                          </p:stCondLst>
                                        </p:cTn>
                                        <p:tgtEl>
                                          <p:spTgt spid="142"/>
                                        </p:tgtEl>
                                        <p:attrNameLst>
                                          <p:attrName>style.visibility</p:attrName>
                                        </p:attrNameLst>
                                      </p:cBhvr>
                                      <p:to>
                                        <p:strVal val="hidden"/>
                                      </p:to>
                                    </p:set>
                                  </p:childTnLst>
                                </p:cTn>
                              </p:par>
                            </p:childTnLst>
                          </p:cTn>
                        </p:par>
                        <p:par>
                          <p:cTn id="532" fill="hold">
                            <p:stCondLst>
                              <p:cond delay="1000"/>
                            </p:stCondLst>
                            <p:childTnLst>
                              <p:par>
                                <p:cTn id="533" presetID="1" presetClass="entr" presetSubtype="0" fill="hold" grpId="0" nodeType="afterEffect">
                                  <p:stCondLst>
                                    <p:cond delay="0"/>
                                  </p:stCondLst>
                                  <p:childTnLst>
                                    <p:set>
                                      <p:cBhvr>
                                        <p:cTn id="534" dur="1" fill="hold">
                                          <p:stCondLst>
                                            <p:cond delay="0"/>
                                          </p:stCondLst>
                                        </p:cTn>
                                        <p:tgtEl>
                                          <p:spTgt spid="143"/>
                                        </p:tgtEl>
                                        <p:attrNameLst>
                                          <p:attrName>style.visibility</p:attrName>
                                        </p:attrNameLst>
                                      </p:cBhvr>
                                      <p:to>
                                        <p:strVal val="visible"/>
                                      </p:to>
                                    </p:set>
                                  </p:childTnLst>
                                </p:cTn>
                              </p:par>
                            </p:childTnLst>
                          </p:cTn>
                        </p:par>
                      </p:childTnLst>
                    </p:cTn>
                  </p:par>
                </p:childTnLst>
              </p:cTn>
              <p:nextCondLst>
                <p:cond evt="onClick" delay="0">
                  <p:tgtEl>
                    <p:spTgt spid="141"/>
                  </p:tgtEl>
                </p:cond>
              </p:nextCondLst>
            </p:seq>
            <p:seq concurrent="1" nextAc="seek">
              <p:cTn id="535" restart="whenNotActive" fill="hold" evtFilter="cancelBubble" nodeType="interactiveSeq">
                <p:stCondLst>
                  <p:cond evt="onClick" delay="0">
                    <p:tgtEl>
                      <p:spTgt spid="144"/>
                    </p:tgtEl>
                  </p:cond>
                </p:stCondLst>
                <p:endSync evt="end" delay="0">
                  <p:rtn val="all"/>
                </p:endSync>
                <p:childTnLst>
                  <p:par>
                    <p:cTn id="536" fill="hold">
                      <p:stCondLst>
                        <p:cond delay="0"/>
                      </p:stCondLst>
                      <p:childTnLst>
                        <p:par>
                          <p:cTn id="537" fill="hold">
                            <p:stCondLst>
                              <p:cond delay="0"/>
                            </p:stCondLst>
                            <p:childTnLst>
                              <p:par>
                                <p:cTn id="538" presetID="10" presetClass="entr" presetSubtype="0" fill="hold" grpId="0" nodeType="clickEffect">
                                  <p:stCondLst>
                                    <p:cond delay="0"/>
                                  </p:stCondLst>
                                  <p:childTnLst>
                                    <p:set>
                                      <p:cBhvr>
                                        <p:cTn id="539" dur="1" fill="hold">
                                          <p:stCondLst>
                                            <p:cond delay="0"/>
                                          </p:stCondLst>
                                        </p:cTn>
                                        <p:tgtEl>
                                          <p:spTgt spid="145"/>
                                        </p:tgtEl>
                                        <p:attrNameLst>
                                          <p:attrName>style.visibility</p:attrName>
                                        </p:attrNameLst>
                                      </p:cBhvr>
                                      <p:to>
                                        <p:strVal val="visible"/>
                                      </p:to>
                                    </p:set>
                                    <p:animEffect transition="in" filter="fade">
                                      <p:cBhvr>
                                        <p:cTn id="540" dur="500"/>
                                        <p:tgtEl>
                                          <p:spTgt spid="145"/>
                                        </p:tgtEl>
                                      </p:cBhvr>
                                    </p:animEffect>
                                  </p:childTnLst>
                                  <p:subTnLst>
                                    <p:audio>
                                      <p:cMediaNode>
                                        <p:cTn display="0" masterRel="sameClick">
                                          <p:stCondLst>
                                            <p:cond evt="begin" delay="0">
                                              <p:tn val="538"/>
                                            </p:cond>
                                          </p:stCondLst>
                                          <p:endCondLst>
                                            <p:cond evt="onStopAudio" delay="0">
                                              <p:tgtEl>
                                                <p:sldTgt/>
                                              </p:tgtEl>
                                            </p:cond>
                                          </p:endCondLst>
                                        </p:cTn>
                                        <p:tgtEl>
                                          <p:sndTgt r:embed="rId3" name="Ding.wav"/>
                                        </p:tgtEl>
                                      </p:cMediaNode>
                                    </p:audio>
                                  </p:subTnLst>
                                </p:cTn>
                              </p:par>
                            </p:childTnLst>
                          </p:cTn>
                        </p:par>
                        <p:par>
                          <p:cTn id="541" fill="hold">
                            <p:stCondLst>
                              <p:cond delay="500"/>
                            </p:stCondLst>
                            <p:childTnLst>
                              <p:par>
                                <p:cTn id="542" presetID="10" presetClass="exit" presetSubtype="0" fill="hold" grpId="1" nodeType="afterEffect">
                                  <p:stCondLst>
                                    <p:cond delay="0"/>
                                  </p:stCondLst>
                                  <p:childTnLst>
                                    <p:animEffect transition="out" filter="fade">
                                      <p:cBhvr>
                                        <p:cTn id="543" dur="500"/>
                                        <p:tgtEl>
                                          <p:spTgt spid="145"/>
                                        </p:tgtEl>
                                      </p:cBhvr>
                                    </p:animEffect>
                                    <p:set>
                                      <p:cBhvr>
                                        <p:cTn id="544" dur="1" fill="hold">
                                          <p:stCondLst>
                                            <p:cond delay="499"/>
                                          </p:stCondLst>
                                        </p:cTn>
                                        <p:tgtEl>
                                          <p:spTgt spid="145"/>
                                        </p:tgtEl>
                                        <p:attrNameLst>
                                          <p:attrName>style.visibility</p:attrName>
                                        </p:attrNameLst>
                                      </p:cBhvr>
                                      <p:to>
                                        <p:strVal val="hidden"/>
                                      </p:to>
                                    </p:set>
                                  </p:childTnLst>
                                </p:cTn>
                              </p:par>
                            </p:childTnLst>
                          </p:cTn>
                        </p:par>
                        <p:par>
                          <p:cTn id="545" fill="hold">
                            <p:stCondLst>
                              <p:cond delay="1000"/>
                            </p:stCondLst>
                            <p:childTnLst>
                              <p:par>
                                <p:cTn id="546" presetID="1" presetClass="entr" presetSubtype="0" fill="hold" grpId="0" nodeType="afterEffect">
                                  <p:stCondLst>
                                    <p:cond delay="0"/>
                                  </p:stCondLst>
                                  <p:childTnLst>
                                    <p:set>
                                      <p:cBhvr>
                                        <p:cTn id="547" dur="1" fill="hold">
                                          <p:stCondLst>
                                            <p:cond delay="0"/>
                                          </p:stCondLst>
                                        </p:cTn>
                                        <p:tgtEl>
                                          <p:spTgt spid="146"/>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548" restart="whenNotActive" fill="hold" evtFilter="cancelBubble" nodeType="interactiveSeq">
                <p:stCondLst>
                  <p:cond evt="onClick" delay="0">
                    <p:tgtEl>
                      <p:spTgt spid="147"/>
                    </p:tgtEl>
                  </p:cond>
                </p:stCondLst>
                <p:endSync evt="end" delay="0">
                  <p:rtn val="all"/>
                </p:endSync>
                <p:childTnLst>
                  <p:par>
                    <p:cTn id="549" fill="hold">
                      <p:stCondLst>
                        <p:cond delay="0"/>
                      </p:stCondLst>
                      <p:childTnLst>
                        <p:par>
                          <p:cTn id="550" fill="hold">
                            <p:stCondLst>
                              <p:cond delay="0"/>
                            </p:stCondLst>
                            <p:childTnLst>
                              <p:par>
                                <p:cTn id="551" presetID="10" presetClass="entr" presetSubtype="0" fill="hold" grpId="0" nodeType="clickEffect">
                                  <p:stCondLst>
                                    <p:cond delay="0"/>
                                  </p:stCondLst>
                                  <p:childTnLst>
                                    <p:set>
                                      <p:cBhvr>
                                        <p:cTn id="552" dur="1" fill="hold">
                                          <p:stCondLst>
                                            <p:cond delay="0"/>
                                          </p:stCondLst>
                                        </p:cTn>
                                        <p:tgtEl>
                                          <p:spTgt spid="148"/>
                                        </p:tgtEl>
                                        <p:attrNameLst>
                                          <p:attrName>style.visibility</p:attrName>
                                        </p:attrNameLst>
                                      </p:cBhvr>
                                      <p:to>
                                        <p:strVal val="visible"/>
                                      </p:to>
                                    </p:set>
                                    <p:animEffect transition="in" filter="fade">
                                      <p:cBhvr>
                                        <p:cTn id="553" dur="500"/>
                                        <p:tgtEl>
                                          <p:spTgt spid="148"/>
                                        </p:tgtEl>
                                      </p:cBhvr>
                                    </p:animEffect>
                                  </p:childTnLst>
                                  <p:subTnLst>
                                    <p:audio>
                                      <p:cMediaNode>
                                        <p:cTn display="0" masterRel="sameClick">
                                          <p:stCondLst>
                                            <p:cond evt="begin" delay="0">
                                              <p:tn val="551"/>
                                            </p:cond>
                                          </p:stCondLst>
                                          <p:endCondLst>
                                            <p:cond evt="onStopAudio" delay="0">
                                              <p:tgtEl>
                                                <p:sldTgt/>
                                              </p:tgtEl>
                                            </p:cond>
                                          </p:endCondLst>
                                        </p:cTn>
                                        <p:tgtEl>
                                          <p:sndTgt r:embed="rId3" name="Ding.wav"/>
                                        </p:tgtEl>
                                      </p:cMediaNode>
                                    </p:audio>
                                  </p:subTnLst>
                                </p:cTn>
                              </p:par>
                            </p:childTnLst>
                          </p:cTn>
                        </p:par>
                        <p:par>
                          <p:cTn id="554" fill="hold">
                            <p:stCondLst>
                              <p:cond delay="500"/>
                            </p:stCondLst>
                            <p:childTnLst>
                              <p:par>
                                <p:cTn id="555" presetID="10" presetClass="exit" presetSubtype="0" fill="hold" grpId="1" nodeType="afterEffect">
                                  <p:stCondLst>
                                    <p:cond delay="0"/>
                                  </p:stCondLst>
                                  <p:childTnLst>
                                    <p:animEffect transition="out" filter="fade">
                                      <p:cBhvr>
                                        <p:cTn id="556" dur="500"/>
                                        <p:tgtEl>
                                          <p:spTgt spid="148"/>
                                        </p:tgtEl>
                                      </p:cBhvr>
                                    </p:animEffect>
                                    <p:set>
                                      <p:cBhvr>
                                        <p:cTn id="557" dur="1" fill="hold">
                                          <p:stCondLst>
                                            <p:cond delay="499"/>
                                          </p:stCondLst>
                                        </p:cTn>
                                        <p:tgtEl>
                                          <p:spTgt spid="148"/>
                                        </p:tgtEl>
                                        <p:attrNameLst>
                                          <p:attrName>style.visibility</p:attrName>
                                        </p:attrNameLst>
                                      </p:cBhvr>
                                      <p:to>
                                        <p:strVal val="hidden"/>
                                      </p:to>
                                    </p:set>
                                  </p:childTnLst>
                                </p:cTn>
                              </p:par>
                            </p:childTnLst>
                          </p:cTn>
                        </p:par>
                        <p:par>
                          <p:cTn id="558" fill="hold">
                            <p:stCondLst>
                              <p:cond delay="1000"/>
                            </p:stCondLst>
                            <p:childTnLst>
                              <p:par>
                                <p:cTn id="559" presetID="1" presetClass="entr" presetSubtype="0" fill="hold" grpId="0" nodeType="afterEffect">
                                  <p:stCondLst>
                                    <p:cond delay="0"/>
                                  </p:stCondLst>
                                  <p:childTnLst>
                                    <p:set>
                                      <p:cBhvr>
                                        <p:cTn id="560" dur="1" fill="hold">
                                          <p:stCondLst>
                                            <p:cond delay="0"/>
                                          </p:stCondLst>
                                        </p:cTn>
                                        <p:tgtEl>
                                          <p:spTgt spid="149"/>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561" restart="whenNotActive" fill="hold" evtFilter="cancelBubble" nodeType="interactiveSeq">
                <p:stCondLst>
                  <p:cond evt="onClick" delay="0">
                    <p:tgtEl>
                      <p:spTgt spid="150"/>
                    </p:tgtEl>
                  </p:cond>
                </p:stCondLst>
                <p:endSync evt="end" delay="0">
                  <p:rtn val="all"/>
                </p:endSync>
                <p:childTnLst>
                  <p:par>
                    <p:cTn id="562" fill="hold">
                      <p:stCondLst>
                        <p:cond delay="0"/>
                      </p:stCondLst>
                      <p:childTnLst>
                        <p:par>
                          <p:cTn id="563" fill="hold">
                            <p:stCondLst>
                              <p:cond delay="0"/>
                            </p:stCondLst>
                            <p:childTnLst>
                              <p:par>
                                <p:cTn id="564" presetID="10" presetClass="entr" presetSubtype="0" fill="hold" grpId="0" nodeType="clickEffect">
                                  <p:stCondLst>
                                    <p:cond delay="0"/>
                                  </p:stCondLst>
                                  <p:childTnLst>
                                    <p:set>
                                      <p:cBhvr>
                                        <p:cTn id="565" dur="1" fill="hold">
                                          <p:stCondLst>
                                            <p:cond delay="0"/>
                                          </p:stCondLst>
                                        </p:cTn>
                                        <p:tgtEl>
                                          <p:spTgt spid="151"/>
                                        </p:tgtEl>
                                        <p:attrNameLst>
                                          <p:attrName>style.visibility</p:attrName>
                                        </p:attrNameLst>
                                      </p:cBhvr>
                                      <p:to>
                                        <p:strVal val="visible"/>
                                      </p:to>
                                    </p:set>
                                    <p:animEffect transition="in" filter="fade">
                                      <p:cBhvr>
                                        <p:cTn id="566" dur="500"/>
                                        <p:tgtEl>
                                          <p:spTgt spid="151"/>
                                        </p:tgtEl>
                                      </p:cBhvr>
                                    </p:animEffect>
                                  </p:childTnLst>
                                  <p:subTnLst>
                                    <p:audio>
                                      <p:cMediaNode>
                                        <p:cTn display="0" masterRel="sameClick">
                                          <p:stCondLst>
                                            <p:cond evt="begin" delay="0">
                                              <p:tn val="564"/>
                                            </p:cond>
                                          </p:stCondLst>
                                          <p:endCondLst>
                                            <p:cond evt="onStopAudio" delay="0">
                                              <p:tgtEl>
                                                <p:sldTgt/>
                                              </p:tgtEl>
                                            </p:cond>
                                          </p:endCondLst>
                                        </p:cTn>
                                        <p:tgtEl>
                                          <p:sndTgt r:embed="rId3" name="Ding.wav"/>
                                        </p:tgtEl>
                                      </p:cMediaNode>
                                    </p:audio>
                                  </p:subTnLst>
                                </p:cTn>
                              </p:par>
                            </p:childTnLst>
                          </p:cTn>
                        </p:par>
                        <p:par>
                          <p:cTn id="567" fill="hold">
                            <p:stCondLst>
                              <p:cond delay="500"/>
                            </p:stCondLst>
                            <p:childTnLst>
                              <p:par>
                                <p:cTn id="568" presetID="10" presetClass="exit" presetSubtype="0" fill="hold" grpId="1" nodeType="afterEffect">
                                  <p:stCondLst>
                                    <p:cond delay="0"/>
                                  </p:stCondLst>
                                  <p:childTnLst>
                                    <p:animEffect transition="out" filter="fade">
                                      <p:cBhvr>
                                        <p:cTn id="569" dur="500"/>
                                        <p:tgtEl>
                                          <p:spTgt spid="151"/>
                                        </p:tgtEl>
                                      </p:cBhvr>
                                    </p:animEffect>
                                    <p:set>
                                      <p:cBhvr>
                                        <p:cTn id="570" dur="1" fill="hold">
                                          <p:stCondLst>
                                            <p:cond delay="499"/>
                                          </p:stCondLst>
                                        </p:cTn>
                                        <p:tgtEl>
                                          <p:spTgt spid="151"/>
                                        </p:tgtEl>
                                        <p:attrNameLst>
                                          <p:attrName>style.visibility</p:attrName>
                                        </p:attrNameLst>
                                      </p:cBhvr>
                                      <p:to>
                                        <p:strVal val="hidden"/>
                                      </p:to>
                                    </p:set>
                                  </p:childTnLst>
                                </p:cTn>
                              </p:par>
                            </p:childTnLst>
                          </p:cTn>
                        </p:par>
                        <p:par>
                          <p:cTn id="571" fill="hold">
                            <p:stCondLst>
                              <p:cond delay="1000"/>
                            </p:stCondLst>
                            <p:childTnLst>
                              <p:par>
                                <p:cTn id="572" presetID="1" presetClass="entr" presetSubtype="0" fill="hold" grpId="0" nodeType="afterEffect">
                                  <p:stCondLst>
                                    <p:cond delay="0"/>
                                  </p:stCondLst>
                                  <p:childTnLst>
                                    <p:set>
                                      <p:cBhvr>
                                        <p:cTn id="573" dur="1" fill="hold">
                                          <p:stCondLst>
                                            <p:cond delay="0"/>
                                          </p:stCondLst>
                                        </p:cTn>
                                        <p:tgtEl>
                                          <p:spTgt spid="169"/>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574" restart="whenNotActive" fill="hold" evtFilter="cancelBubble" nodeType="interactiveSeq">
                <p:stCondLst>
                  <p:cond evt="onClick" delay="0">
                    <p:tgtEl>
                      <p:spTgt spid="170"/>
                    </p:tgtEl>
                  </p:cond>
                </p:stCondLst>
                <p:endSync evt="end" delay="0">
                  <p:rtn val="all"/>
                </p:endSync>
                <p:childTnLst>
                  <p:par>
                    <p:cTn id="575" fill="hold">
                      <p:stCondLst>
                        <p:cond delay="0"/>
                      </p:stCondLst>
                      <p:childTnLst>
                        <p:par>
                          <p:cTn id="576" fill="hold">
                            <p:stCondLst>
                              <p:cond delay="0"/>
                            </p:stCondLst>
                            <p:childTnLst>
                              <p:par>
                                <p:cTn id="577" presetID="10" presetClass="entr" presetSubtype="0" fill="hold" grpId="0" nodeType="clickEffect">
                                  <p:stCondLst>
                                    <p:cond delay="0"/>
                                  </p:stCondLst>
                                  <p:childTnLst>
                                    <p:set>
                                      <p:cBhvr>
                                        <p:cTn id="578" dur="1" fill="hold">
                                          <p:stCondLst>
                                            <p:cond delay="0"/>
                                          </p:stCondLst>
                                        </p:cTn>
                                        <p:tgtEl>
                                          <p:spTgt spid="171"/>
                                        </p:tgtEl>
                                        <p:attrNameLst>
                                          <p:attrName>style.visibility</p:attrName>
                                        </p:attrNameLst>
                                      </p:cBhvr>
                                      <p:to>
                                        <p:strVal val="visible"/>
                                      </p:to>
                                    </p:set>
                                    <p:animEffect transition="in" filter="fade">
                                      <p:cBhvr>
                                        <p:cTn id="579" dur="500"/>
                                        <p:tgtEl>
                                          <p:spTgt spid="171"/>
                                        </p:tgtEl>
                                      </p:cBhvr>
                                    </p:animEffect>
                                  </p:childTnLst>
                                  <p:subTnLst>
                                    <p:audio>
                                      <p:cMediaNode>
                                        <p:cTn display="0" masterRel="sameClick">
                                          <p:stCondLst>
                                            <p:cond evt="begin" delay="0">
                                              <p:tn val="577"/>
                                            </p:cond>
                                          </p:stCondLst>
                                          <p:endCondLst>
                                            <p:cond evt="onStopAudio" delay="0">
                                              <p:tgtEl>
                                                <p:sldTgt/>
                                              </p:tgtEl>
                                            </p:cond>
                                          </p:endCondLst>
                                        </p:cTn>
                                        <p:tgtEl>
                                          <p:sndTgt r:embed="rId3" name="Ding.wav"/>
                                        </p:tgtEl>
                                      </p:cMediaNode>
                                    </p:audio>
                                  </p:subTnLst>
                                </p:cTn>
                              </p:par>
                            </p:childTnLst>
                          </p:cTn>
                        </p:par>
                        <p:par>
                          <p:cTn id="580" fill="hold">
                            <p:stCondLst>
                              <p:cond delay="500"/>
                            </p:stCondLst>
                            <p:childTnLst>
                              <p:par>
                                <p:cTn id="581" presetID="10" presetClass="exit" presetSubtype="0" fill="hold" grpId="1" nodeType="afterEffect">
                                  <p:stCondLst>
                                    <p:cond delay="0"/>
                                  </p:stCondLst>
                                  <p:childTnLst>
                                    <p:animEffect transition="out" filter="fade">
                                      <p:cBhvr>
                                        <p:cTn id="582" dur="500"/>
                                        <p:tgtEl>
                                          <p:spTgt spid="171"/>
                                        </p:tgtEl>
                                      </p:cBhvr>
                                    </p:animEffect>
                                    <p:set>
                                      <p:cBhvr>
                                        <p:cTn id="583" dur="1" fill="hold">
                                          <p:stCondLst>
                                            <p:cond delay="499"/>
                                          </p:stCondLst>
                                        </p:cTn>
                                        <p:tgtEl>
                                          <p:spTgt spid="171"/>
                                        </p:tgtEl>
                                        <p:attrNameLst>
                                          <p:attrName>style.visibility</p:attrName>
                                        </p:attrNameLst>
                                      </p:cBhvr>
                                      <p:to>
                                        <p:strVal val="hidden"/>
                                      </p:to>
                                    </p:set>
                                  </p:childTnLst>
                                </p:cTn>
                              </p:par>
                            </p:childTnLst>
                          </p:cTn>
                        </p:par>
                        <p:par>
                          <p:cTn id="584" fill="hold">
                            <p:stCondLst>
                              <p:cond delay="1000"/>
                            </p:stCondLst>
                            <p:childTnLst>
                              <p:par>
                                <p:cTn id="585" presetID="1" presetClass="entr" presetSubtype="0" fill="hold" grpId="0" nodeType="afterEffect">
                                  <p:stCondLst>
                                    <p:cond delay="0"/>
                                  </p:stCondLst>
                                  <p:childTnLst>
                                    <p:set>
                                      <p:cBhvr>
                                        <p:cTn id="586" dur="1" fill="hold">
                                          <p:stCondLst>
                                            <p:cond delay="0"/>
                                          </p:stCondLst>
                                        </p:cTn>
                                        <p:tgtEl>
                                          <p:spTgt spid="172"/>
                                        </p:tgtEl>
                                        <p:attrNameLst>
                                          <p:attrName>style.visibility</p:attrName>
                                        </p:attrNameLst>
                                      </p:cBhvr>
                                      <p:to>
                                        <p:strVal val="visible"/>
                                      </p:to>
                                    </p:set>
                                  </p:childTnLst>
                                </p:cTn>
                              </p:par>
                            </p:childTnLst>
                          </p:cTn>
                        </p:par>
                      </p:childTnLst>
                    </p:cTn>
                  </p:par>
                </p:childTnLst>
              </p:cTn>
              <p:nextCondLst>
                <p:cond evt="onClick" delay="0">
                  <p:tgtEl>
                    <p:spTgt spid="170"/>
                  </p:tgtEl>
                </p:cond>
              </p:nextCondLst>
            </p:seq>
            <p:seq concurrent="1" nextAc="seek">
              <p:cTn id="587" restart="whenNotActive" fill="hold" evtFilter="cancelBubble" nodeType="interactiveSeq">
                <p:stCondLst>
                  <p:cond evt="onClick" delay="0">
                    <p:tgtEl>
                      <p:spTgt spid="173"/>
                    </p:tgtEl>
                  </p:cond>
                </p:stCondLst>
                <p:endSync evt="end" delay="0">
                  <p:rtn val="all"/>
                </p:endSync>
                <p:childTnLst>
                  <p:par>
                    <p:cTn id="588" fill="hold">
                      <p:stCondLst>
                        <p:cond delay="0"/>
                      </p:stCondLst>
                      <p:childTnLst>
                        <p:par>
                          <p:cTn id="589" fill="hold">
                            <p:stCondLst>
                              <p:cond delay="0"/>
                            </p:stCondLst>
                            <p:childTnLst>
                              <p:par>
                                <p:cTn id="590" presetID="10" presetClass="entr" presetSubtype="0" fill="hold" grpId="0" nodeType="clickEffect">
                                  <p:stCondLst>
                                    <p:cond delay="0"/>
                                  </p:stCondLst>
                                  <p:childTnLst>
                                    <p:set>
                                      <p:cBhvr>
                                        <p:cTn id="591" dur="1" fill="hold">
                                          <p:stCondLst>
                                            <p:cond delay="0"/>
                                          </p:stCondLst>
                                        </p:cTn>
                                        <p:tgtEl>
                                          <p:spTgt spid="174"/>
                                        </p:tgtEl>
                                        <p:attrNameLst>
                                          <p:attrName>style.visibility</p:attrName>
                                        </p:attrNameLst>
                                      </p:cBhvr>
                                      <p:to>
                                        <p:strVal val="visible"/>
                                      </p:to>
                                    </p:set>
                                    <p:animEffect transition="in" filter="fade">
                                      <p:cBhvr>
                                        <p:cTn id="592" dur="500"/>
                                        <p:tgtEl>
                                          <p:spTgt spid="174"/>
                                        </p:tgtEl>
                                      </p:cBhvr>
                                    </p:animEffect>
                                  </p:childTnLst>
                                  <p:subTnLst>
                                    <p:audio>
                                      <p:cMediaNode>
                                        <p:cTn display="0" masterRel="sameClick">
                                          <p:stCondLst>
                                            <p:cond evt="begin" delay="0">
                                              <p:tn val="590"/>
                                            </p:cond>
                                          </p:stCondLst>
                                          <p:endCondLst>
                                            <p:cond evt="onStopAudio" delay="0">
                                              <p:tgtEl>
                                                <p:sldTgt/>
                                              </p:tgtEl>
                                            </p:cond>
                                          </p:endCondLst>
                                        </p:cTn>
                                        <p:tgtEl>
                                          <p:sndTgt r:embed="rId3" name="Ding.wav"/>
                                        </p:tgtEl>
                                      </p:cMediaNode>
                                    </p:audio>
                                  </p:subTnLst>
                                </p:cTn>
                              </p:par>
                            </p:childTnLst>
                          </p:cTn>
                        </p:par>
                        <p:par>
                          <p:cTn id="593" fill="hold">
                            <p:stCondLst>
                              <p:cond delay="500"/>
                            </p:stCondLst>
                            <p:childTnLst>
                              <p:par>
                                <p:cTn id="594" presetID="10" presetClass="exit" presetSubtype="0" fill="hold" grpId="1" nodeType="afterEffect">
                                  <p:stCondLst>
                                    <p:cond delay="0"/>
                                  </p:stCondLst>
                                  <p:childTnLst>
                                    <p:animEffect transition="out" filter="fade">
                                      <p:cBhvr>
                                        <p:cTn id="595" dur="500"/>
                                        <p:tgtEl>
                                          <p:spTgt spid="174"/>
                                        </p:tgtEl>
                                      </p:cBhvr>
                                    </p:animEffect>
                                    <p:set>
                                      <p:cBhvr>
                                        <p:cTn id="596" dur="1" fill="hold">
                                          <p:stCondLst>
                                            <p:cond delay="499"/>
                                          </p:stCondLst>
                                        </p:cTn>
                                        <p:tgtEl>
                                          <p:spTgt spid="174"/>
                                        </p:tgtEl>
                                        <p:attrNameLst>
                                          <p:attrName>style.visibility</p:attrName>
                                        </p:attrNameLst>
                                      </p:cBhvr>
                                      <p:to>
                                        <p:strVal val="hidden"/>
                                      </p:to>
                                    </p:set>
                                  </p:childTnLst>
                                </p:cTn>
                              </p:par>
                            </p:childTnLst>
                          </p:cTn>
                        </p:par>
                        <p:par>
                          <p:cTn id="597" fill="hold">
                            <p:stCondLst>
                              <p:cond delay="1000"/>
                            </p:stCondLst>
                            <p:childTnLst>
                              <p:par>
                                <p:cTn id="598" presetID="1" presetClass="entr" presetSubtype="0" fill="hold" grpId="0" nodeType="afterEffect">
                                  <p:stCondLst>
                                    <p:cond delay="0"/>
                                  </p:stCondLst>
                                  <p:childTnLst>
                                    <p:set>
                                      <p:cBhvr>
                                        <p:cTn id="599" dur="1" fill="hold">
                                          <p:stCondLst>
                                            <p:cond delay="0"/>
                                          </p:stCondLst>
                                        </p:cTn>
                                        <p:tgtEl>
                                          <p:spTgt spid="175"/>
                                        </p:tgtEl>
                                        <p:attrNameLst>
                                          <p:attrName>style.visibility</p:attrName>
                                        </p:attrNameLst>
                                      </p:cBhvr>
                                      <p:to>
                                        <p:strVal val="visible"/>
                                      </p:to>
                                    </p:set>
                                  </p:childTnLst>
                                </p:cTn>
                              </p:par>
                            </p:childTnLst>
                          </p:cTn>
                        </p:par>
                      </p:childTnLst>
                    </p:cTn>
                  </p:par>
                </p:childTnLst>
              </p:cTn>
              <p:nextCondLst>
                <p:cond evt="onClick" delay="0">
                  <p:tgtEl>
                    <p:spTgt spid="173"/>
                  </p:tgtEl>
                </p:cond>
              </p:nextCondLst>
            </p:seq>
            <p:seq concurrent="1" nextAc="seek">
              <p:cTn id="600" restart="whenNotActive" fill="hold" evtFilter="cancelBubble" nodeType="interactiveSeq">
                <p:stCondLst>
                  <p:cond evt="onClick" delay="0">
                    <p:tgtEl>
                      <p:spTgt spid="176"/>
                    </p:tgtEl>
                  </p:cond>
                </p:stCondLst>
                <p:endSync evt="end" delay="0">
                  <p:rtn val="all"/>
                </p:endSync>
                <p:childTnLst>
                  <p:par>
                    <p:cTn id="601" fill="hold">
                      <p:stCondLst>
                        <p:cond delay="0"/>
                      </p:stCondLst>
                      <p:childTnLst>
                        <p:par>
                          <p:cTn id="602" fill="hold">
                            <p:stCondLst>
                              <p:cond delay="0"/>
                            </p:stCondLst>
                            <p:childTnLst>
                              <p:par>
                                <p:cTn id="603" presetID="10" presetClass="entr" presetSubtype="0" fill="hold" grpId="0" nodeType="clickEffect">
                                  <p:stCondLst>
                                    <p:cond delay="0"/>
                                  </p:stCondLst>
                                  <p:childTnLst>
                                    <p:set>
                                      <p:cBhvr>
                                        <p:cTn id="604" dur="1" fill="hold">
                                          <p:stCondLst>
                                            <p:cond delay="0"/>
                                          </p:stCondLst>
                                        </p:cTn>
                                        <p:tgtEl>
                                          <p:spTgt spid="177"/>
                                        </p:tgtEl>
                                        <p:attrNameLst>
                                          <p:attrName>style.visibility</p:attrName>
                                        </p:attrNameLst>
                                      </p:cBhvr>
                                      <p:to>
                                        <p:strVal val="visible"/>
                                      </p:to>
                                    </p:set>
                                    <p:animEffect transition="in" filter="fade">
                                      <p:cBhvr>
                                        <p:cTn id="605" dur="500"/>
                                        <p:tgtEl>
                                          <p:spTgt spid="177"/>
                                        </p:tgtEl>
                                      </p:cBhvr>
                                    </p:animEffect>
                                  </p:childTnLst>
                                  <p:subTnLst>
                                    <p:audio>
                                      <p:cMediaNode>
                                        <p:cTn display="0" masterRel="sameClick">
                                          <p:stCondLst>
                                            <p:cond evt="begin" delay="0">
                                              <p:tn val="603"/>
                                            </p:cond>
                                          </p:stCondLst>
                                          <p:endCondLst>
                                            <p:cond evt="onStopAudio" delay="0">
                                              <p:tgtEl>
                                                <p:sldTgt/>
                                              </p:tgtEl>
                                            </p:cond>
                                          </p:endCondLst>
                                        </p:cTn>
                                        <p:tgtEl>
                                          <p:sndTgt r:embed="rId3" name="Ding.wav"/>
                                        </p:tgtEl>
                                      </p:cMediaNode>
                                    </p:audio>
                                  </p:subTnLst>
                                </p:cTn>
                              </p:par>
                            </p:childTnLst>
                          </p:cTn>
                        </p:par>
                        <p:par>
                          <p:cTn id="606" fill="hold">
                            <p:stCondLst>
                              <p:cond delay="500"/>
                            </p:stCondLst>
                            <p:childTnLst>
                              <p:par>
                                <p:cTn id="607" presetID="10" presetClass="exit" presetSubtype="0" fill="hold" grpId="1" nodeType="afterEffect">
                                  <p:stCondLst>
                                    <p:cond delay="0"/>
                                  </p:stCondLst>
                                  <p:childTnLst>
                                    <p:animEffect transition="out" filter="fade">
                                      <p:cBhvr>
                                        <p:cTn id="608" dur="500"/>
                                        <p:tgtEl>
                                          <p:spTgt spid="177"/>
                                        </p:tgtEl>
                                      </p:cBhvr>
                                    </p:animEffect>
                                    <p:set>
                                      <p:cBhvr>
                                        <p:cTn id="609" dur="1" fill="hold">
                                          <p:stCondLst>
                                            <p:cond delay="499"/>
                                          </p:stCondLst>
                                        </p:cTn>
                                        <p:tgtEl>
                                          <p:spTgt spid="177"/>
                                        </p:tgtEl>
                                        <p:attrNameLst>
                                          <p:attrName>style.visibility</p:attrName>
                                        </p:attrNameLst>
                                      </p:cBhvr>
                                      <p:to>
                                        <p:strVal val="hidden"/>
                                      </p:to>
                                    </p:set>
                                  </p:childTnLst>
                                </p:cTn>
                              </p:par>
                            </p:childTnLst>
                          </p:cTn>
                        </p:par>
                        <p:par>
                          <p:cTn id="610" fill="hold">
                            <p:stCondLst>
                              <p:cond delay="1000"/>
                            </p:stCondLst>
                            <p:childTnLst>
                              <p:par>
                                <p:cTn id="611" presetID="1" presetClass="entr" presetSubtype="0" fill="hold" grpId="0" nodeType="afterEffect">
                                  <p:stCondLst>
                                    <p:cond delay="0"/>
                                  </p:stCondLst>
                                  <p:childTnLst>
                                    <p:set>
                                      <p:cBhvr>
                                        <p:cTn id="612" dur="1" fill="hold">
                                          <p:stCondLst>
                                            <p:cond delay="0"/>
                                          </p:stCondLst>
                                        </p:cTn>
                                        <p:tgtEl>
                                          <p:spTgt spid="178"/>
                                        </p:tgtEl>
                                        <p:attrNameLst>
                                          <p:attrName>style.visibility</p:attrName>
                                        </p:attrNameLst>
                                      </p:cBhvr>
                                      <p:to>
                                        <p:strVal val="visible"/>
                                      </p:to>
                                    </p:set>
                                  </p:childTnLst>
                                </p:cTn>
                              </p:par>
                            </p:childTnLst>
                          </p:cTn>
                        </p:par>
                      </p:childTnLst>
                    </p:cTn>
                  </p:par>
                </p:childTnLst>
              </p:cTn>
              <p:nextCondLst>
                <p:cond evt="onClick" delay="0">
                  <p:tgtEl>
                    <p:spTgt spid="176"/>
                  </p:tgtEl>
                </p:cond>
              </p:nextCondLst>
            </p:seq>
            <p:seq concurrent="1" nextAc="seek">
              <p:cTn id="613" restart="whenNotActive" fill="hold" evtFilter="cancelBubble" nodeType="interactiveSeq">
                <p:stCondLst>
                  <p:cond evt="onClick" delay="0">
                    <p:tgtEl>
                      <p:spTgt spid="190"/>
                    </p:tgtEl>
                  </p:cond>
                </p:stCondLst>
                <p:endSync evt="end" delay="0">
                  <p:rtn val="all"/>
                </p:endSync>
                <p:childTnLst>
                  <p:par>
                    <p:cTn id="614" fill="hold">
                      <p:stCondLst>
                        <p:cond delay="0"/>
                      </p:stCondLst>
                      <p:childTnLst>
                        <p:par>
                          <p:cTn id="615" fill="hold">
                            <p:stCondLst>
                              <p:cond delay="0"/>
                            </p:stCondLst>
                            <p:childTnLst>
                              <p:par>
                                <p:cTn id="616" presetID="10" presetClass="entr" presetSubtype="0" fill="hold" grpId="0" nodeType="clickEffect">
                                  <p:stCondLst>
                                    <p:cond delay="0"/>
                                  </p:stCondLst>
                                  <p:childTnLst>
                                    <p:set>
                                      <p:cBhvr>
                                        <p:cTn id="617" dur="1" fill="hold">
                                          <p:stCondLst>
                                            <p:cond delay="0"/>
                                          </p:stCondLst>
                                        </p:cTn>
                                        <p:tgtEl>
                                          <p:spTgt spid="191"/>
                                        </p:tgtEl>
                                        <p:attrNameLst>
                                          <p:attrName>style.visibility</p:attrName>
                                        </p:attrNameLst>
                                      </p:cBhvr>
                                      <p:to>
                                        <p:strVal val="visible"/>
                                      </p:to>
                                    </p:set>
                                    <p:animEffect transition="in" filter="fade">
                                      <p:cBhvr>
                                        <p:cTn id="618" dur="500"/>
                                        <p:tgtEl>
                                          <p:spTgt spid="191"/>
                                        </p:tgtEl>
                                      </p:cBhvr>
                                    </p:animEffect>
                                  </p:childTnLst>
                                  <p:subTnLst>
                                    <p:audio>
                                      <p:cMediaNode>
                                        <p:cTn display="0" masterRel="sameClick">
                                          <p:stCondLst>
                                            <p:cond evt="begin" delay="0">
                                              <p:tn val="616"/>
                                            </p:cond>
                                          </p:stCondLst>
                                          <p:endCondLst>
                                            <p:cond evt="onStopAudio" delay="0">
                                              <p:tgtEl>
                                                <p:sldTgt/>
                                              </p:tgtEl>
                                            </p:cond>
                                          </p:endCondLst>
                                        </p:cTn>
                                        <p:tgtEl>
                                          <p:sndTgt r:embed="rId3" name="Ding.wav"/>
                                        </p:tgtEl>
                                      </p:cMediaNode>
                                    </p:audio>
                                  </p:subTnLst>
                                </p:cTn>
                              </p:par>
                            </p:childTnLst>
                          </p:cTn>
                        </p:par>
                        <p:par>
                          <p:cTn id="619" fill="hold">
                            <p:stCondLst>
                              <p:cond delay="500"/>
                            </p:stCondLst>
                            <p:childTnLst>
                              <p:par>
                                <p:cTn id="620" presetID="10" presetClass="exit" presetSubtype="0" fill="hold" grpId="1" nodeType="afterEffect">
                                  <p:stCondLst>
                                    <p:cond delay="0"/>
                                  </p:stCondLst>
                                  <p:childTnLst>
                                    <p:animEffect transition="out" filter="fade">
                                      <p:cBhvr>
                                        <p:cTn id="621" dur="500"/>
                                        <p:tgtEl>
                                          <p:spTgt spid="191"/>
                                        </p:tgtEl>
                                      </p:cBhvr>
                                    </p:animEffect>
                                    <p:set>
                                      <p:cBhvr>
                                        <p:cTn id="622" dur="1" fill="hold">
                                          <p:stCondLst>
                                            <p:cond delay="499"/>
                                          </p:stCondLst>
                                        </p:cTn>
                                        <p:tgtEl>
                                          <p:spTgt spid="191"/>
                                        </p:tgtEl>
                                        <p:attrNameLst>
                                          <p:attrName>style.visibility</p:attrName>
                                        </p:attrNameLst>
                                      </p:cBhvr>
                                      <p:to>
                                        <p:strVal val="hidden"/>
                                      </p:to>
                                    </p:set>
                                  </p:childTnLst>
                                </p:cTn>
                              </p:par>
                            </p:childTnLst>
                          </p:cTn>
                        </p:par>
                        <p:par>
                          <p:cTn id="623" fill="hold">
                            <p:stCondLst>
                              <p:cond delay="1000"/>
                            </p:stCondLst>
                            <p:childTnLst>
                              <p:par>
                                <p:cTn id="624" presetID="1" presetClass="entr" presetSubtype="0" fill="hold" grpId="0" nodeType="afterEffect">
                                  <p:stCondLst>
                                    <p:cond delay="0"/>
                                  </p:stCondLst>
                                  <p:childTnLst>
                                    <p:set>
                                      <p:cBhvr>
                                        <p:cTn id="625" dur="1" fill="hold">
                                          <p:stCondLst>
                                            <p:cond delay="0"/>
                                          </p:stCondLst>
                                        </p:cTn>
                                        <p:tgtEl>
                                          <p:spTgt spid="192"/>
                                        </p:tgtEl>
                                        <p:attrNameLst>
                                          <p:attrName>style.visibility</p:attrName>
                                        </p:attrNameLst>
                                      </p:cBhvr>
                                      <p:to>
                                        <p:strVal val="visible"/>
                                      </p:to>
                                    </p:set>
                                  </p:childTnLst>
                                </p:cTn>
                              </p:par>
                            </p:childTnLst>
                          </p:cTn>
                        </p:par>
                      </p:childTnLst>
                    </p:cTn>
                  </p:par>
                </p:childTnLst>
              </p:cTn>
              <p:nextCondLst>
                <p:cond evt="onClick" delay="0">
                  <p:tgtEl>
                    <p:spTgt spid="190"/>
                  </p:tgtEl>
                </p:cond>
              </p:nextCondLst>
            </p:seq>
            <p:seq concurrent="1" nextAc="seek">
              <p:cTn id="626" restart="whenNotActive" fill="hold" evtFilter="cancelBubble" nodeType="interactiveSeq">
                <p:stCondLst>
                  <p:cond evt="onClick" delay="0">
                    <p:tgtEl>
                      <p:spTgt spid="193"/>
                    </p:tgtEl>
                  </p:cond>
                </p:stCondLst>
                <p:endSync evt="end" delay="0">
                  <p:rtn val="all"/>
                </p:endSync>
                <p:childTnLst>
                  <p:par>
                    <p:cTn id="627" fill="hold">
                      <p:stCondLst>
                        <p:cond delay="0"/>
                      </p:stCondLst>
                      <p:childTnLst>
                        <p:par>
                          <p:cTn id="628" fill="hold">
                            <p:stCondLst>
                              <p:cond delay="0"/>
                            </p:stCondLst>
                            <p:childTnLst>
                              <p:par>
                                <p:cTn id="629" presetID="10" presetClass="entr" presetSubtype="0" fill="hold" grpId="0" nodeType="clickEffect">
                                  <p:stCondLst>
                                    <p:cond delay="0"/>
                                  </p:stCondLst>
                                  <p:childTnLst>
                                    <p:set>
                                      <p:cBhvr>
                                        <p:cTn id="630" dur="1" fill="hold">
                                          <p:stCondLst>
                                            <p:cond delay="0"/>
                                          </p:stCondLst>
                                        </p:cTn>
                                        <p:tgtEl>
                                          <p:spTgt spid="194"/>
                                        </p:tgtEl>
                                        <p:attrNameLst>
                                          <p:attrName>style.visibility</p:attrName>
                                        </p:attrNameLst>
                                      </p:cBhvr>
                                      <p:to>
                                        <p:strVal val="visible"/>
                                      </p:to>
                                    </p:set>
                                    <p:animEffect transition="in" filter="fade">
                                      <p:cBhvr>
                                        <p:cTn id="631" dur="500"/>
                                        <p:tgtEl>
                                          <p:spTgt spid="194"/>
                                        </p:tgtEl>
                                      </p:cBhvr>
                                    </p:animEffect>
                                  </p:childTnLst>
                                  <p:subTnLst>
                                    <p:audio>
                                      <p:cMediaNode>
                                        <p:cTn display="0" masterRel="sameClick">
                                          <p:stCondLst>
                                            <p:cond evt="begin" delay="0">
                                              <p:tn val="629"/>
                                            </p:cond>
                                          </p:stCondLst>
                                          <p:endCondLst>
                                            <p:cond evt="onStopAudio" delay="0">
                                              <p:tgtEl>
                                                <p:sldTgt/>
                                              </p:tgtEl>
                                            </p:cond>
                                          </p:endCondLst>
                                        </p:cTn>
                                        <p:tgtEl>
                                          <p:sndTgt r:embed="rId3" name="Ding.wav"/>
                                        </p:tgtEl>
                                      </p:cMediaNode>
                                    </p:audio>
                                  </p:subTnLst>
                                </p:cTn>
                              </p:par>
                            </p:childTnLst>
                          </p:cTn>
                        </p:par>
                        <p:par>
                          <p:cTn id="632" fill="hold">
                            <p:stCondLst>
                              <p:cond delay="500"/>
                            </p:stCondLst>
                            <p:childTnLst>
                              <p:par>
                                <p:cTn id="633" presetID="10" presetClass="exit" presetSubtype="0" fill="hold" grpId="1" nodeType="afterEffect">
                                  <p:stCondLst>
                                    <p:cond delay="0"/>
                                  </p:stCondLst>
                                  <p:childTnLst>
                                    <p:animEffect transition="out" filter="fade">
                                      <p:cBhvr>
                                        <p:cTn id="634" dur="500"/>
                                        <p:tgtEl>
                                          <p:spTgt spid="194"/>
                                        </p:tgtEl>
                                      </p:cBhvr>
                                    </p:animEffect>
                                    <p:set>
                                      <p:cBhvr>
                                        <p:cTn id="635" dur="1" fill="hold">
                                          <p:stCondLst>
                                            <p:cond delay="499"/>
                                          </p:stCondLst>
                                        </p:cTn>
                                        <p:tgtEl>
                                          <p:spTgt spid="194"/>
                                        </p:tgtEl>
                                        <p:attrNameLst>
                                          <p:attrName>style.visibility</p:attrName>
                                        </p:attrNameLst>
                                      </p:cBhvr>
                                      <p:to>
                                        <p:strVal val="hidden"/>
                                      </p:to>
                                    </p:set>
                                  </p:childTnLst>
                                </p:cTn>
                              </p:par>
                            </p:childTnLst>
                          </p:cTn>
                        </p:par>
                        <p:par>
                          <p:cTn id="636" fill="hold">
                            <p:stCondLst>
                              <p:cond delay="1000"/>
                            </p:stCondLst>
                            <p:childTnLst>
                              <p:par>
                                <p:cTn id="637" presetID="1" presetClass="entr" presetSubtype="0" fill="hold" grpId="0" nodeType="afterEffect">
                                  <p:stCondLst>
                                    <p:cond delay="0"/>
                                  </p:stCondLst>
                                  <p:childTnLst>
                                    <p:set>
                                      <p:cBhvr>
                                        <p:cTn id="638" dur="1" fill="hold">
                                          <p:stCondLst>
                                            <p:cond delay="0"/>
                                          </p:stCondLst>
                                        </p:cTn>
                                        <p:tgtEl>
                                          <p:spTgt spid="195"/>
                                        </p:tgtEl>
                                        <p:attrNameLst>
                                          <p:attrName>style.visibility</p:attrName>
                                        </p:attrNameLst>
                                      </p:cBhvr>
                                      <p:to>
                                        <p:strVal val="visible"/>
                                      </p:to>
                                    </p:set>
                                  </p:childTnLst>
                                </p:cTn>
                              </p:par>
                            </p:childTnLst>
                          </p:cTn>
                        </p:par>
                      </p:childTnLst>
                    </p:cTn>
                  </p:par>
                </p:childTnLst>
              </p:cTn>
              <p:nextCondLst>
                <p:cond evt="onClick" delay="0">
                  <p:tgtEl>
                    <p:spTgt spid="193"/>
                  </p:tgtEl>
                </p:cond>
              </p:nextCondLst>
            </p:seq>
            <p:seq concurrent="1" nextAc="seek">
              <p:cTn id="639" restart="whenNotActive" fill="hold" evtFilter="cancelBubble" nodeType="interactiveSeq">
                <p:stCondLst>
                  <p:cond evt="onClick" delay="0">
                    <p:tgtEl>
                      <p:spTgt spid="196"/>
                    </p:tgtEl>
                  </p:cond>
                </p:stCondLst>
                <p:endSync evt="end" delay="0">
                  <p:rtn val="all"/>
                </p:endSync>
                <p:childTnLst>
                  <p:par>
                    <p:cTn id="640" fill="hold">
                      <p:stCondLst>
                        <p:cond delay="0"/>
                      </p:stCondLst>
                      <p:childTnLst>
                        <p:par>
                          <p:cTn id="641" fill="hold">
                            <p:stCondLst>
                              <p:cond delay="0"/>
                            </p:stCondLst>
                            <p:childTnLst>
                              <p:par>
                                <p:cTn id="642" presetID="10" presetClass="entr" presetSubtype="0" fill="hold" grpId="0" nodeType="clickEffect">
                                  <p:stCondLst>
                                    <p:cond delay="0"/>
                                  </p:stCondLst>
                                  <p:childTnLst>
                                    <p:set>
                                      <p:cBhvr>
                                        <p:cTn id="643" dur="1" fill="hold">
                                          <p:stCondLst>
                                            <p:cond delay="0"/>
                                          </p:stCondLst>
                                        </p:cTn>
                                        <p:tgtEl>
                                          <p:spTgt spid="197"/>
                                        </p:tgtEl>
                                        <p:attrNameLst>
                                          <p:attrName>style.visibility</p:attrName>
                                        </p:attrNameLst>
                                      </p:cBhvr>
                                      <p:to>
                                        <p:strVal val="visible"/>
                                      </p:to>
                                    </p:set>
                                    <p:animEffect transition="in" filter="fade">
                                      <p:cBhvr>
                                        <p:cTn id="644" dur="500"/>
                                        <p:tgtEl>
                                          <p:spTgt spid="197"/>
                                        </p:tgtEl>
                                      </p:cBhvr>
                                    </p:animEffect>
                                  </p:childTnLst>
                                  <p:subTnLst>
                                    <p:audio>
                                      <p:cMediaNode>
                                        <p:cTn display="0" masterRel="sameClick">
                                          <p:stCondLst>
                                            <p:cond evt="begin" delay="0">
                                              <p:tn val="642"/>
                                            </p:cond>
                                          </p:stCondLst>
                                          <p:endCondLst>
                                            <p:cond evt="onStopAudio" delay="0">
                                              <p:tgtEl>
                                                <p:sldTgt/>
                                              </p:tgtEl>
                                            </p:cond>
                                          </p:endCondLst>
                                        </p:cTn>
                                        <p:tgtEl>
                                          <p:sndTgt r:embed="rId3" name="Ding.wav"/>
                                        </p:tgtEl>
                                      </p:cMediaNode>
                                    </p:audio>
                                  </p:subTnLst>
                                </p:cTn>
                              </p:par>
                            </p:childTnLst>
                          </p:cTn>
                        </p:par>
                        <p:par>
                          <p:cTn id="645" fill="hold">
                            <p:stCondLst>
                              <p:cond delay="500"/>
                            </p:stCondLst>
                            <p:childTnLst>
                              <p:par>
                                <p:cTn id="646" presetID="10" presetClass="exit" presetSubtype="0" fill="hold" grpId="1" nodeType="afterEffect">
                                  <p:stCondLst>
                                    <p:cond delay="0"/>
                                  </p:stCondLst>
                                  <p:childTnLst>
                                    <p:animEffect transition="out" filter="fade">
                                      <p:cBhvr>
                                        <p:cTn id="647" dur="500"/>
                                        <p:tgtEl>
                                          <p:spTgt spid="197"/>
                                        </p:tgtEl>
                                      </p:cBhvr>
                                    </p:animEffect>
                                    <p:set>
                                      <p:cBhvr>
                                        <p:cTn id="648" dur="1" fill="hold">
                                          <p:stCondLst>
                                            <p:cond delay="499"/>
                                          </p:stCondLst>
                                        </p:cTn>
                                        <p:tgtEl>
                                          <p:spTgt spid="197"/>
                                        </p:tgtEl>
                                        <p:attrNameLst>
                                          <p:attrName>style.visibility</p:attrName>
                                        </p:attrNameLst>
                                      </p:cBhvr>
                                      <p:to>
                                        <p:strVal val="hidden"/>
                                      </p:to>
                                    </p:set>
                                  </p:childTnLst>
                                </p:cTn>
                              </p:par>
                            </p:childTnLst>
                          </p:cTn>
                        </p:par>
                        <p:par>
                          <p:cTn id="649" fill="hold">
                            <p:stCondLst>
                              <p:cond delay="1000"/>
                            </p:stCondLst>
                            <p:childTnLst>
                              <p:par>
                                <p:cTn id="650" presetID="1" presetClass="entr" presetSubtype="0" fill="hold" grpId="0" nodeType="afterEffect">
                                  <p:stCondLst>
                                    <p:cond delay="0"/>
                                  </p:stCondLst>
                                  <p:childTnLst>
                                    <p:set>
                                      <p:cBhvr>
                                        <p:cTn id="651" dur="1" fill="hold">
                                          <p:stCondLst>
                                            <p:cond delay="0"/>
                                          </p:stCondLst>
                                        </p:cTn>
                                        <p:tgtEl>
                                          <p:spTgt spid="198"/>
                                        </p:tgtEl>
                                        <p:attrNameLst>
                                          <p:attrName>style.visibility</p:attrName>
                                        </p:attrNameLst>
                                      </p:cBhvr>
                                      <p:to>
                                        <p:strVal val="visible"/>
                                      </p:to>
                                    </p:set>
                                  </p:childTnLst>
                                </p:cTn>
                              </p:par>
                            </p:childTnLst>
                          </p:cTn>
                        </p:par>
                      </p:childTnLst>
                    </p:cTn>
                  </p:par>
                </p:childTnLst>
              </p:cTn>
              <p:nextCondLst>
                <p:cond evt="onClick" delay="0">
                  <p:tgtEl>
                    <p:spTgt spid="196"/>
                  </p:tgtEl>
                </p:cond>
              </p:nextCondLst>
            </p:seq>
            <p:seq concurrent="1" nextAc="seek">
              <p:cTn id="652" restart="whenNotActive" fill="hold" evtFilter="cancelBubble" nodeType="interactiveSeq">
                <p:stCondLst>
                  <p:cond evt="onClick" delay="0">
                    <p:tgtEl>
                      <p:spTgt spid="199"/>
                    </p:tgtEl>
                  </p:cond>
                </p:stCondLst>
                <p:endSync evt="end" delay="0">
                  <p:rtn val="all"/>
                </p:endSync>
                <p:childTnLst>
                  <p:par>
                    <p:cTn id="653" fill="hold">
                      <p:stCondLst>
                        <p:cond delay="0"/>
                      </p:stCondLst>
                      <p:childTnLst>
                        <p:par>
                          <p:cTn id="654" fill="hold">
                            <p:stCondLst>
                              <p:cond delay="0"/>
                            </p:stCondLst>
                            <p:childTnLst>
                              <p:par>
                                <p:cTn id="655" presetID="10" presetClass="entr" presetSubtype="0" fill="hold" grpId="0" nodeType="clickEffect">
                                  <p:stCondLst>
                                    <p:cond delay="0"/>
                                  </p:stCondLst>
                                  <p:childTnLst>
                                    <p:set>
                                      <p:cBhvr>
                                        <p:cTn id="656" dur="1" fill="hold">
                                          <p:stCondLst>
                                            <p:cond delay="0"/>
                                          </p:stCondLst>
                                        </p:cTn>
                                        <p:tgtEl>
                                          <p:spTgt spid="200"/>
                                        </p:tgtEl>
                                        <p:attrNameLst>
                                          <p:attrName>style.visibility</p:attrName>
                                        </p:attrNameLst>
                                      </p:cBhvr>
                                      <p:to>
                                        <p:strVal val="visible"/>
                                      </p:to>
                                    </p:set>
                                    <p:animEffect transition="in" filter="fade">
                                      <p:cBhvr>
                                        <p:cTn id="657" dur="500"/>
                                        <p:tgtEl>
                                          <p:spTgt spid="200"/>
                                        </p:tgtEl>
                                      </p:cBhvr>
                                    </p:animEffect>
                                  </p:childTnLst>
                                  <p:subTnLst>
                                    <p:audio>
                                      <p:cMediaNode>
                                        <p:cTn display="0" masterRel="sameClick">
                                          <p:stCondLst>
                                            <p:cond evt="begin" delay="0">
                                              <p:tn val="655"/>
                                            </p:cond>
                                          </p:stCondLst>
                                          <p:endCondLst>
                                            <p:cond evt="onStopAudio" delay="0">
                                              <p:tgtEl>
                                                <p:sldTgt/>
                                              </p:tgtEl>
                                            </p:cond>
                                          </p:endCondLst>
                                        </p:cTn>
                                        <p:tgtEl>
                                          <p:sndTgt r:embed="rId3" name="Ding.wav"/>
                                        </p:tgtEl>
                                      </p:cMediaNode>
                                    </p:audio>
                                  </p:subTnLst>
                                </p:cTn>
                              </p:par>
                            </p:childTnLst>
                          </p:cTn>
                        </p:par>
                        <p:par>
                          <p:cTn id="658" fill="hold">
                            <p:stCondLst>
                              <p:cond delay="500"/>
                            </p:stCondLst>
                            <p:childTnLst>
                              <p:par>
                                <p:cTn id="659" presetID="10" presetClass="exit" presetSubtype="0" fill="hold" grpId="1" nodeType="afterEffect">
                                  <p:stCondLst>
                                    <p:cond delay="0"/>
                                  </p:stCondLst>
                                  <p:childTnLst>
                                    <p:animEffect transition="out" filter="fade">
                                      <p:cBhvr>
                                        <p:cTn id="660" dur="500"/>
                                        <p:tgtEl>
                                          <p:spTgt spid="200"/>
                                        </p:tgtEl>
                                      </p:cBhvr>
                                    </p:animEffect>
                                    <p:set>
                                      <p:cBhvr>
                                        <p:cTn id="661" dur="1" fill="hold">
                                          <p:stCondLst>
                                            <p:cond delay="499"/>
                                          </p:stCondLst>
                                        </p:cTn>
                                        <p:tgtEl>
                                          <p:spTgt spid="200"/>
                                        </p:tgtEl>
                                        <p:attrNameLst>
                                          <p:attrName>style.visibility</p:attrName>
                                        </p:attrNameLst>
                                      </p:cBhvr>
                                      <p:to>
                                        <p:strVal val="hidden"/>
                                      </p:to>
                                    </p:set>
                                  </p:childTnLst>
                                </p:cTn>
                              </p:par>
                            </p:childTnLst>
                          </p:cTn>
                        </p:par>
                        <p:par>
                          <p:cTn id="662" fill="hold">
                            <p:stCondLst>
                              <p:cond delay="1000"/>
                            </p:stCondLst>
                            <p:childTnLst>
                              <p:par>
                                <p:cTn id="663" presetID="1" presetClass="entr" presetSubtype="0" fill="hold" grpId="0" nodeType="afterEffect">
                                  <p:stCondLst>
                                    <p:cond delay="0"/>
                                  </p:stCondLst>
                                  <p:childTnLst>
                                    <p:set>
                                      <p:cBhvr>
                                        <p:cTn id="664" dur="1" fill="hold">
                                          <p:stCondLst>
                                            <p:cond delay="0"/>
                                          </p:stCondLst>
                                        </p:cTn>
                                        <p:tgtEl>
                                          <p:spTgt spid="201"/>
                                        </p:tgtEl>
                                        <p:attrNameLst>
                                          <p:attrName>style.visibility</p:attrName>
                                        </p:attrNameLst>
                                      </p:cBhvr>
                                      <p:to>
                                        <p:strVal val="visible"/>
                                      </p:to>
                                    </p:set>
                                  </p:childTnLst>
                                </p:cTn>
                              </p:par>
                            </p:childTnLst>
                          </p:cTn>
                        </p:par>
                      </p:childTnLst>
                    </p:cTn>
                  </p:par>
                </p:childTnLst>
              </p:cTn>
              <p:nextCondLst>
                <p:cond evt="onClick" delay="0">
                  <p:tgtEl>
                    <p:spTgt spid="199"/>
                  </p:tgtEl>
                </p:cond>
              </p:nextCondLst>
            </p:seq>
            <p:seq concurrent="1" nextAc="seek">
              <p:cTn id="665" restart="whenNotActive" fill="hold" evtFilter="cancelBubble" nodeType="interactiveSeq">
                <p:stCondLst>
                  <p:cond evt="onClick" delay="0">
                    <p:tgtEl>
                      <p:spTgt spid="202"/>
                    </p:tgtEl>
                  </p:cond>
                </p:stCondLst>
                <p:endSync evt="end" delay="0">
                  <p:rtn val="all"/>
                </p:endSync>
                <p:childTnLst>
                  <p:par>
                    <p:cTn id="666" fill="hold">
                      <p:stCondLst>
                        <p:cond delay="0"/>
                      </p:stCondLst>
                      <p:childTnLst>
                        <p:par>
                          <p:cTn id="667" fill="hold">
                            <p:stCondLst>
                              <p:cond delay="0"/>
                            </p:stCondLst>
                            <p:childTnLst>
                              <p:par>
                                <p:cTn id="668" presetID="10" presetClass="entr" presetSubtype="0" fill="hold" grpId="0" nodeType="clickEffect">
                                  <p:stCondLst>
                                    <p:cond delay="0"/>
                                  </p:stCondLst>
                                  <p:childTnLst>
                                    <p:set>
                                      <p:cBhvr>
                                        <p:cTn id="669" dur="1" fill="hold">
                                          <p:stCondLst>
                                            <p:cond delay="0"/>
                                          </p:stCondLst>
                                        </p:cTn>
                                        <p:tgtEl>
                                          <p:spTgt spid="203"/>
                                        </p:tgtEl>
                                        <p:attrNameLst>
                                          <p:attrName>style.visibility</p:attrName>
                                        </p:attrNameLst>
                                      </p:cBhvr>
                                      <p:to>
                                        <p:strVal val="visible"/>
                                      </p:to>
                                    </p:set>
                                    <p:animEffect transition="in" filter="fade">
                                      <p:cBhvr>
                                        <p:cTn id="670" dur="500"/>
                                        <p:tgtEl>
                                          <p:spTgt spid="203"/>
                                        </p:tgtEl>
                                      </p:cBhvr>
                                    </p:animEffect>
                                  </p:childTnLst>
                                  <p:subTnLst>
                                    <p:audio>
                                      <p:cMediaNode>
                                        <p:cTn display="0" masterRel="sameClick">
                                          <p:stCondLst>
                                            <p:cond evt="begin" delay="0">
                                              <p:tn val="668"/>
                                            </p:cond>
                                          </p:stCondLst>
                                          <p:endCondLst>
                                            <p:cond evt="onStopAudio" delay="0">
                                              <p:tgtEl>
                                                <p:sldTgt/>
                                              </p:tgtEl>
                                            </p:cond>
                                          </p:endCondLst>
                                        </p:cTn>
                                        <p:tgtEl>
                                          <p:sndTgt r:embed="rId3" name="Ding.wav"/>
                                        </p:tgtEl>
                                      </p:cMediaNode>
                                    </p:audio>
                                  </p:subTnLst>
                                </p:cTn>
                              </p:par>
                            </p:childTnLst>
                          </p:cTn>
                        </p:par>
                        <p:par>
                          <p:cTn id="671" fill="hold">
                            <p:stCondLst>
                              <p:cond delay="500"/>
                            </p:stCondLst>
                            <p:childTnLst>
                              <p:par>
                                <p:cTn id="672" presetID="10" presetClass="exit" presetSubtype="0" fill="hold" grpId="1" nodeType="afterEffect">
                                  <p:stCondLst>
                                    <p:cond delay="0"/>
                                  </p:stCondLst>
                                  <p:childTnLst>
                                    <p:animEffect transition="out" filter="fade">
                                      <p:cBhvr>
                                        <p:cTn id="673" dur="500"/>
                                        <p:tgtEl>
                                          <p:spTgt spid="203"/>
                                        </p:tgtEl>
                                      </p:cBhvr>
                                    </p:animEffect>
                                    <p:set>
                                      <p:cBhvr>
                                        <p:cTn id="674" dur="1" fill="hold">
                                          <p:stCondLst>
                                            <p:cond delay="499"/>
                                          </p:stCondLst>
                                        </p:cTn>
                                        <p:tgtEl>
                                          <p:spTgt spid="203"/>
                                        </p:tgtEl>
                                        <p:attrNameLst>
                                          <p:attrName>style.visibility</p:attrName>
                                        </p:attrNameLst>
                                      </p:cBhvr>
                                      <p:to>
                                        <p:strVal val="hidden"/>
                                      </p:to>
                                    </p:set>
                                  </p:childTnLst>
                                </p:cTn>
                              </p:par>
                            </p:childTnLst>
                          </p:cTn>
                        </p:par>
                        <p:par>
                          <p:cTn id="675" fill="hold">
                            <p:stCondLst>
                              <p:cond delay="1000"/>
                            </p:stCondLst>
                            <p:childTnLst>
                              <p:par>
                                <p:cTn id="676" presetID="1" presetClass="entr" presetSubtype="0" fill="hold" grpId="0" nodeType="afterEffect">
                                  <p:stCondLst>
                                    <p:cond delay="0"/>
                                  </p:stCondLst>
                                  <p:childTnLst>
                                    <p:set>
                                      <p:cBhvr>
                                        <p:cTn id="677" dur="1" fill="hold">
                                          <p:stCondLst>
                                            <p:cond delay="0"/>
                                          </p:stCondLst>
                                        </p:cTn>
                                        <p:tgtEl>
                                          <p:spTgt spid="204"/>
                                        </p:tgtEl>
                                        <p:attrNameLst>
                                          <p:attrName>style.visibility</p:attrName>
                                        </p:attrNameLst>
                                      </p:cBhvr>
                                      <p:to>
                                        <p:strVal val="visible"/>
                                      </p:to>
                                    </p:set>
                                  </p:childTnLst>
                                </p:cTn>
                              </p:par>
                            </p:childTnLst>
                          </p:cTn>
                        </p:par>
                      </p:childTnLst>
                    </p:cTn>
                  </p:par>
                </p:childTnLst>
              </p:cTn>
              <p:nextCondLst>
                <p:cond evt="onClick" delay="0">
                  <p:tgtEl>
                    <p:spTgt spid="202"/>
                  </p:tgtEl>
                </p:cond>
              </p:nextCondLst>
            </p:seq>
          </p:childTnLst>
        </p:cTn>
      </p:par>
    </p:tnLst>
    <p:bldLst>
      <p:bldP spid="152" grpId="0" animBg="1"/>
      <p:bldP spid="152" grpId="1" animBg="1"/>
      <p:bldP spid="211" grpId="0" animBg="1"/>
      <p:bldP spid="154" grpId="0" animBg="1"/>
      <p:bldP spid="154" grpId="1" animBg="1"/>
      <p:bldP spid="155" grpId="0" animBg="1"/>
      <p:bldP spid="157" grpId="0" animBg="1"/>
      <p:bldP spid="157" grpId="1" animBg="1"/>
      <p:bldP spid="158" grpId="0" animBg="1"/>
      <p:bldP spid="160" grpId="0" animBg="1"/>
      <p:bldP spid="160" grpId="1" animBg="1"/>
      <p:bldP spid="161" grpId="0" animBg="1"/>
      <p:bldP spid="163" grpId="0" animBg="1"/>
      <p:bldP spid="163" grpId="1" animBg="1"/>
      <p:bldP spid="164" grpId="0" animBg="1"/>
      <p:bldP spid="166" grpId="0" animBg="1"/>
      <p:bldP spid="166" grpId="1" animBg="1"/>
      <p:bldP spid="167" grpId="0" animBg="1"/>
      <p:bldP spid="40" grpId="0" animBg="1"/>
      <p:bldP spid="40" grpId="1" animBg="1"/>
      <p:bldP spid="41" grpId="0" animBg="1"/>
      <p:bldP spid="43" grpId="0" animBg="1"/>
      <p:bldP spid="43" grpId="1" animBg="1"/>
      <p:bldP spid="44" grpId="0" animBg="1"/>
      <p:bldP spid="46" grpId="0" animBg="1"/>
      <p:bldP spid="46" grpId="1" animBg="1"/>
      <p:bldP spid="47" grpId="0" animBg="1"/>
      <p:bldP spid="49" grpId="0" animBg="1"/>
      <p:bldP spid="49" grpId="1" animBg="1"/>
      <p:bldP spid="50" grpId="0" animBg="1"/>
      <p:bldP spid="52" grpId="0" animBg="1"/>
      <p:bldP spid="52" grpId="1" animBg="1"/>
      <p:bldP spid="53" grpId="0" animBg="1"/>
      <p:bldP spid="55" grpId="0" animBg="1"/>
      <p:bldP spid="55" grpId="1" animBg="1"/>
      <p:bldP spid="56" grpId="0" animBg="1"/>
      <p:bldP spid="58" grpId="0" animBg="1"/>
      <p:bldP spid="58" grpId="1" animBg="1"/>
      <p:bldP spid="59" grpId="0" animBg="1"/>
      <p:bldP spid="61" grpId="0" animBg="1"/>
      <p:bldP spid="61" grpId="1" animBg="1"/>
      <p:bldP spid="62" grpId="0" animBg="1"/>
      <p:bldP spid="64" grpId="0" animBg="1"/>
      <p:bldP spid="64" grpId="1" animBg="1"/>
      <p:bldP spid="65" grpId="0" animBg="1"/>
      <p:bldP spid="67" grpId="0" animBg="1"/>
      <p:bldP spid="67" grpId="1" animBg="1"/>
      <p:bldP spid="68" grpId="0" animBg="1"/>
      <p:bldP spid="70" grpId="0" animBg="1"/>
      <p:bldP spid="70" grpId="1" animBg="1"/>
      <p:bldP spid="71" grpId="0" animBg="1"/>
      <p:bldP spid="73" grpId="0" animBg="1"/>
      <p:bldP spid="73" grpId="1" animBg="1"/>
      <p:bldP spid="74" grpId="0" animBg="1"/>
      <p:bldP spid="76" grpId="0" animBg="1"/>
      <p:bldP spid="76" grpId="1" animBg="1"/>
      <p:bldP spid="77" grpId="0" animBg="1"/>
      <p:bldP spid="79" grpId="0" animBg="1"/>
      <p:bldP spid="79" grpId="1" animBg="1"/>
      <p:bldP spid="80" grpId="0" animBg="1"/>
      <p:bldP spid="82" grpId="0" animBg="1"/>
      <p:bldP spid="82" grpId="1" animBg="1"/>
      <p:bldP spid="83" grpId="0" animBg="1"/>
      <p:bldP spid="85" grpId="0" animBg="1"/>
      <p:bldP spid="85" grpId="1" animBg="1"/>
      <p:bldP spid="86" grpId="0" animBg="1"/>
      <p:bldP spid="88" grpId="0" animBg="1"/>
      <p:bldP spid="88" grpId="1" animBg="1"/>
      <p:bldP spid="89" grpId="0" animBg="1"/>
      <p:bldP spid="91" grpId="0" animBg="1"/>
      <p:bldP spid="91" grpId="1" animBg="1"/>
      <p:bldP spid="92" grpId="0" animBg="1"/>
      <p:bldP spid="94" grpId="0" animBg="1"/>
      <p:bldP spid="94" grpId="1" animBg="1"/>
      <p:bldP spid="95" grpId="0" animBg="1"/>
      <p:bldP spid="97" grpId="0" animBg="1"/>
      <p:bldP spid="97" grpId="1" animBg="1"/>
      <p:bldP spid="98" grpId="0" animBg="1"/>
      <p:bldP spid="100" grpId="0" animBg="1"/>
      <p:bldP spid="100" grpId="1" animBg="1"/>
      <p:bldP spid="101" grpId="0" animBg="1"/>
      <p:bldP spid="103" grpId="0" animBg="1"/>
      <p:bldP spid="103" grpId="1" animBg="1"/>
      <p:bldP spid="104" grpId="0" animBg="1"/>
      <p:bldP spid="106" grpId="0" animBg="1"/>
      <p:bldP spid="106" grpId="1" animBg="1"/>
      <p:bldP spid="107" grpId="0" animBg="1"/>
      <p:bldP spid="109" grpId="0" animBg="1"/>
      <p:bldP spid="109" grpId="1" animBg="1"/>
      <p:bldP spid="110" grpId="0" animBg="1"/>
      <p:bldP spid="112" grpId="0" animBg="1"/>
      <p:bldP spid="112" grpId="1" animBg="1"/>
      <p:bldP spid="113" grpId="0" animBg="1"/>
      <p:bldP spid="115" grpId="0" animBg="1"/>
      <p:bldP spid="115" grpId="1" animBg="1"/>
      <p:bldP spid="116" grpId="0" animBg="1"/>
      <p:bldP spid="118" grpId="0" animBg="1"/>
      <p:bldP spid="118" grpId="1" animBg="1"/>
      <p:bldP spid="119" grpId="0" animBg="1"/>
      <p:bldP spid="121" grpId="0" animBg="1"/>
      <p:bldP spid="121" grpId="1" animBg="1"/>
      <p:bldP spid="122" grpId="0" animBg="1"/>
      <p:bldP spid="124" grpId="0" animBg="1"/>
      <p:bldP spid="124" grpId="1" animBg="1"/>
      <p:bldP spid="125" grpId="0" animBg="1"/>
      <p:bldP spid="127" grpId="0" animBg="1"/>
      <p:bldP spid="127" grpId="1" animBg="1"/>
      <p:bldP spid="128" grpId="0" animBg="1"/>
      <p:bldP spid="130" grpId="0" animBg="1"/>
      <p:bldP spid="130" grpId="1" animBg="1"/>
      <p:bldP spid="131" grpId="0" animBg="1"/>
      <p:bldP spid="133" grpId="0" animBg="1"/>
      <p:bldP spid="133" grpId="1" animBg="1"/>
      <p:bldP spid="134" grpId="0" animBg="1"/>
      <p:bldP spid="136" grpId="0" animBg="1"/>
      <p:bldP spid="136" grpId="1" animBg="1"/>
      <p:bldP spid="137" grpId="0" animBg="1"/>
      <p:bldP spid="139" grpId="0" animBg="1"/>
      <p:bldP spid="139" grpId="1" animBg="1"/>
      <p:bldP spid="140" grpId="0" animBg="1"/>
      <p:bldP spid="142" grpId="0" animBg="1"/>
      <p:bldP spid="142" grpId="1" animBg="1"/>
      <p:bldP spid="143" grpId="0" animBg="1"/>
      <p:bldP spid="145" grpId="0" animBg="1"/>
      <p:bldP spid="145" grpId="1" animBg="1"/>
      <p:bldP spid="146" grpId="0" animBg="1"/>
      <p:bldP spid="148" grpId="0" animBg="1"/>
      <p:bldP spid="148" grpId="1" animBg="1"/>
      <p:bldP spid="149" grpId="0" animBg="1"/>
      <p:bldP spid="151" grpId="0" animBg="1"/>
      <p:bldP spid="151" grpId="1" animBg="1"/>
      <p:bldP spid="169" grpId="0" animBg="1"/>
      <p:bldP spid="171" grpId="0" animBg="1"/>
      <p:bldP spid="171" grpId="1" animBg="1"/>
      <p:bldP spid="172" grpId="0" animBg="1"/>
      <p:bldP spid="174" grpId="0" animBg="1"/>
      <p:bldP spid="174" grpId="1" animBg="1"/>
      <p:bldP spid="175" grpId="0" animBg="1"/>
      <p:bldP spid="177" grpId="0" animBg="1"/>
      <p:bldP spid="177" grpId="1" animBg="1"/>
      <p:bldP spid="178" grpId="0" animBg="1"/>
      <p:bldP spid="191" grpId="0" animBg="1"/>
      <p:bldP spid="191" grpId="1" animBg="1"/>
      <p:bldP spid="192" grpId="0" animBg="1"/>
      <p:bldP spid="194" grpId="0" animBg="1"/>
      <p:bldP spid="194" grpId="1" animBg="1"/>
      <p:bldP spid="195" grpId="0" animBg="1"/>
      <p:bldP spid="197" grpId="0" animBg="1"/>
      <p:bldP spid="197" grpId="1" animBg="1"/>
      <p:bldP spid="198" grpId="0" animBg="1"/>
      <p:bldP spid="200" grpId="0" animBg="1"/>
      <p:bldP spid="200" grpId="1" animBg="1"/>
      <p:bldP spid="201" grpId="0" animBg="1"/>
      <p:bldP spid="203" grpId="0" animBg="1"/>
      <p:bldP spid="203" grpId="1" animBg="1"/>
      <p:bldP spid="20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33" name="TextBox 32"/>
          <p:cNvSpPr txBox="1"/>
          <p:nvPr/>
        </p:nvSpPr>
        <p:spPr>
          <a:xfrm>
            <a:off x="835214" y="379682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STOP</a:t>
            </a:r>
            <a:endParaRPr lang="en-US" sz="4400" u="sng" dirty="0">
              <a:solidFill>
                <a:prstClr val="white"/>
              </a:solidFill>
              <a:latin typeface="Arial Black" panose="020B0A04020102020204" pitchFamily="34" charset="0"/>
            </a:endParaRPr>
          </a:p>
        </p:txBody>
      </p:sp>
      <p:sp>
        <p:nvSpPr>
          <p:cNvPr id="27" name="TextBox 26"/>
          <p:cNvSpPr txBox="1"/>
          <p:nvPr/>
        </p:nvSpPr>
        <p:spPr>
          <a:xfrm>
            <a:off x="804734" y="277574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SPIN</a:t>
            </a:r>
            <a:endParaRPr lang="en-US" sz="4400" u="sng"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21210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44" name="AutoShape 72">
              <a:hlinkClick r:id="" action="ppaction://noaction" highlightClick="1">
                <a:snd r:embed="rId7"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46"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33" name="TextBox 32"/>
          <p:cNvSpPr txBox="1"/>
          <p:nvPr/>
        </p:nvSpPr>
        <p:spPr>
          <a:xfrm>
            <a:off x="835214" y="379682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STOP</a:t>
            </a:r>
            <a:endParaRPr lang="en-US" sz="4400" u="sng" dirty="0">
              <a:solidFill>
                <a:prstClr val="white"/>
              </a:solidFill>
              <a:latin typeface="Arial Black" panose="020B0A04020102020204" pitchFamily="34" charset="0"/>
            </a:endParaRPr>
          </a:p>
        </p:txBody>
      </p:sp>
      <p:sp>
        <p:nvSpPr>
          <p:cNvPr id="27" name="TextBox 26"/>
          <p:cNvSpPr txBox="1"/>
          <p:nvPr/>
        </p:nvSpPr>
        <p:spPr>
          <a:xfrm>
            <a:off x="804734" y="277574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SPIN</a:t>
            </a:r>
            <a:endParaRPr lang="en-US" sz="4400" u="sng" dirty="0">
              <a:solidFill>
                <a:prstClr val="white"/>
              </a:solidFill>
              <a:latin typeface="Arial Black" panose="020B0A04020102020204" pitchFamily="34" charset="0"/>
            </a:endParaRPr>
          </a:p>
        </p:txBody>
      </p:sp>
      <p:sp>
        <p:nvSpPr>
          <p:cNvPr id="26" name="TextBox 25"/>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34" name="Group 14"/>
          <p:cNvGrpSpPr>
            <a:grpSpLocks/>
          </p:cNvGrpSpPr>
          <p:nvPr/>
        </p:nvGrpSpPr>
        <p:grpSpPr bwMode="auto">
          <a:xfrm>
            <a:off x="272543" y="231854"/>
            <a:ext cx="672241" cy="674574"/>
            <a:chOff x="566" y="4031"/>
            <a:chExt cx="288" cy="289"/>
          </a:xfrm>
        </p:grpSpPr>
        <p:sp>
          <p:nvSpPr>
            <p:cNvPr id="35"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6"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8" name="Oval 17">
              <a:hlinkClick r:id="rId9"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59213535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t="-7000"/>
          </a:stretch>
        </a:blipFill>
        <a:effectLst/>
      </p:bgPr>
    </p:bg>
    <p:spTree>
      <p:nvGrpSpPr>
        <p:cNvPr id="1" name=""/>
        <p:cNvGrpSpPr/>
        <p:nvPr/>
      </p:nvGrpSpPr>
      <p:grpSpPr>
        <a:xfrm>
          <a:off x="0" y="0"/>
          <a:ext cx="0" cy="0"/>
          <a:chOff x="0" y="0"/>
          <a:chExt cx="0" cy="0"/>
        </a:xfrm>
      </p:grpSpPr>
      <p:sp>
        <p:nvSpPr>
          <p:cNvPr id="234" name="Text Box 4"/>
          <p:cNvSpPr txBox="1">
            <a:spLocks noChangeArrowheads="1"/>
          </p:cNvSpPr>
          <p:nvPr/>
        </p:nvSpPr>
        <p:spPr bwMode="auto">
          <a:xfrm>
            <a:off x="20650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5" name="Text Box 4"/>
          <p:cNvSpPr txBox="1">
            <a:spLocks noChangeArrowheads="1"/>
          </p:cNvSpPr>
          <p:nvPr/>
        </p:nvSpPr>
        <p:spPr bwMode="auto">
          <a:xfrm>
            <a:off x="29667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6"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7"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8" name="Text Box 4"/>
          <p:cNvSpPr txBox="1">
            <a:spLocks noChangeArrowheads="1"/>
          </p:cNvSpPr>
          <p:nvPr/>
        </p:nvSpPr>
        <p:spPr bwMode="auto">
          <a:xfrm>
            <a:off x="5662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9" name="Text Box 4"/>
          <p:cNvSpPr txBox="1">
            <a:spLocks noChangeArrowheads="1"/>
          </p:cNvSpPr>
          <p:nvPr/>
        </p:nvSpPr>
        <p:spPr bwMode="auto">
          <a:xfrm>
            <a:off x="6551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1" name="Text Box 4"/>
          <p:cNvSpPr txBox="1">
            <a:spLocks noChangeArrowheads="1"/>
          </p:cNvSpPr>
          <p:nvPr/>
        </p:nvSpPr>
        <p:spPr bwMode="auto">
          <a:xfrm>
            <a:off x="83455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2" name="Text Box 4"/>
          <p:cNvSpPr txBox="1">
            <a:spLocks noChangeArrowheads="1"/>
          </p:cNvSpPr>
          <p:nvPr/>
        </p:nvSpPr>
        <p:spPr bwMode="auto">
          <a:xfrm>
            <a:off x="92599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3" name="Text Box 4"/>
          <p:cNvSpPr txBox="1">
            <a:spLocks noChangeArrowheads="1"/>
          </p:cNvSpPr>
          <p:nvPr/>
        </p:nvSpPr>
        <p:spPr bwMode="auto">
          <a:xfrm>
            <a:off x="101362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4" name="Text Box 4"/>
          <p:cNvSpPr txBox="1">
            <a:spLocks noChangeArrowheads="1"/>
          </p:cNvSpPr>
          <p:nvPr/>
        </p:nvSpPr>
        <p:spPr bwMode="auto">
          <a:xfrm>
            <a:off x="38557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5" name="Text Box 4"/>
          <p:cNvSpPr txBox="1">
            <a:spLocks noChangeArrowheads="1"/>
          </p:cNvSpPr>
          <p:nvPr/>
        </p:nvSpPr>
        <p:spPr bwMode="auto">
          <a:xfrm>
            <a:off x="4757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6" name="Text Box 4"/>
          <p:cNvSpPr txBox="1">
            <a:spLocks noChangeArrowheads="1"/>
          </p:cNvSpPr>
          <p:nvPr/>
        </p:nvSpPr>
        <p:spPr bwMode="auto">
          <a:xfrm>
            <a:off x="5646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7" name="Text Box 4"/>
          <p:cNvSpPr txBox="1">
            <a:spLocks noChangeArrowheads="1"/>
          </p:cNvSpPr>
          <p:nvPr/>
        </p:nvSpPr>
        <p:spPr bwMode="auto">
          <a:xfrm>
            <a:off x="6551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8" name="Text Box 4"/>
          <p:cNvSpPr txBox="1">
            <a:spLocks noChangeArrowheads="1"/>
          </p:cNvSpPr>
          <p:nvPr/>
        </p:nvSpPr>
        <p:spPr bwMode="auto">
          <a:xfrm>
            <a:off x="7440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9" name="Text Box 4"/>
          <p:cNvSpPr txBox="1">
            <a:spLocks noChangeArrowheads="1"/>
          </p:cNvSpPr>
          <p:nvPr/>
        </p:nvSpPr>
        <p:spPr bwMode="auto">
          <a:xfrm>
            <a:off x="8345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0" name="Text Box 4"/>
          <p:cNvSpPr txBox="1">
            <a:spLocks noChangeArrowheads="1"/>
          </p:cNvSpPr>
          <p:nvPr/>
        </p:nvSpPr>
        <p:spPr bwMode="auto">
          <a:xfrm>
            <a:off x="9234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1" name="Text Box 4"/>
          <p:cNvSpPr txBox="1">
            <a:spLocks noChangeArrowheads="1"/>
          </p:cNvSpPr>
          <p:nvPr/>
        </p:nvSpPr>
        <p:spPr bwMode="auto">
          <a:xfrm>
            <a:off x="101489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 name="TextBox 1"/>
          <p:cNvSpPr txBox="1"/>
          <p:nvPr/>
        </p:nvSpPr>
        <p:spPr>
          <a:xfrm>
            <a:off x="4592324" y="83749"/>
            <a:ext cx="5386346" cy="769441"/>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4400" dirty="0" smtClean="0">
                <a:solidFill>
                  <a:schemeClr val="bg1"/>
                </a:solidFill>
                <a:latin typeface="Arial Black" panose="020B0A04020102020204" pitchFamily="34" charset="0"/>
              </a:rPr>
              <a:t>TOSS UP ROUND</a:t>
            </a:r>
            <a:endParaRPr lang="en-US" sz="4400" dirty="0">
              <a:solidFill>
                <a:schemeClr val="bg1"/>
              </a:solidFill>
              <a:latin typeface="Arial Black" panose="020B0A04020102020204" pitchFamily="34" charset="0"/>
            </a:endParaRPr>
          </a:p>
        </p:txBody>
      </p:sp>
      <p:sp>
        <p:nvSpPr>
          <p:cNvPr id="3" name="TextBox 2"/>
          <p:cNvSpPr txBox="1"/>
          <p:nvPr/>
        </p:nvSpPr>
        <p:spPr>
          <a:xfrm>
            <a:off x="50293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en-US" sz="2400" i="1" dirty="0" smtClean="0">
                <a:solidFill>
                  <a:schemeClr val="bg1">
                    <a:lumMod val="75000"/>
                  </a:schemeClr>
                </a:solidFill>
                <a:latin typeface="Arial" panose="020B0604020202020204" pitchFamily="34" charset="0"/>
                <a:cs typeface="Arial" panose="020B0604020202020204" pitchFamily="34" charset="0"/>
              </a:rPr>
              <a:t>CATEGORY:           </a:t>
            </a:r>
            <a:r>
              <a:rPr lang="en-US" sz="2400" b="1" dirty="0" smtClean="0">
                <a:solidFill>
                  <a:schemeClr val="bg1"/>
                </a:solidFill>
                <a:latin typeface="Arial" panose="020B0604020202020204" pitchFamily="34" charset="0"/>
                <a:cs typeface="Arial" panose="020B0604020202020204" pitchFamily="34" charset="0"/>
              </a:rPr>
              <a:t>PLACE</a:t>
            </a:r>
            <a:endParaRPr lang="en-US" sz="2400" b="1" dirty="0">
              <a:solidFill>
                <a:schemeClr val="bg1"/>
              </a:solidFill>
              <a:latin typeface="Arial" panose="020B0604020202020204" pitchFamily="34" charset="0"/>
              <a:cs typeface="Arial" panose="020B0604020202020204" pitchFamily="34" charset="0"/>
            </a:endParaRPr>
          </a:p>
        </p:txBody>
      </p:sp>
      <p:sp>
        <p:nvSpPr>
          <p:cNvPr id="65" name="Text Box 4"/>
          <p:cNvSpPr txBox="1">
            <a:spLocks noChangeArrowheads="1"/>
          </p:cNvSpPr>
          <p:nvPr/>
        </p:nvSpPr>
        <p:spPr bwMode="auto">
          <a:xfrm>
            <a:off x="20650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spc="-300" dirty="0" smtClean="0">
                <a:latin typeface="Impact" panose="020B0806030902050204" pitchFamily="34" charset="0"/>
              </a:rPr>
              <a:t>E</a:t>
            </a:r>
            <a:endParaRPr lang="en-US" sz="8000" spc="-300" dirty="0">
              <a:effectLst/>
              <a:latin typeface="Impact" panose="020B0806030902050204" pitchFamily="34" charset="0"/>
            </a:endParaRPr>
          </a:p>
        </p:txBody>
      </p:sp>
      <p:sp>
        <p:nvSpPr>
          <p:cNvPr id="68" name="Text Box 4"/>
          <p:cNvSpPr txBox="1">
            <a:spLocks noChangeArrowheads="1"/>
          </p:cNvSpPr>
          <p:nvPr/>
        </p:nvSpPr>
        <p:spPr bwMode="auto">
          <a:xfrm>
            <a:off x="29667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M</a:t>
            </a:r>
            <a:endParaRPr lang="en-US" sz="8000" dirty="0">
              <a:effectLst/>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218" name="AutoShape 72">
              <a:hlinkClick r:id="" action="ppaction://noaction" highlightClick="1">
                <a:snd r:embed="rId4"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220"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181"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P</a:t>
            </a:r>
            <a:endParaRPr lang="en-US" sz="8000" dirty="0">
              <a:effectLst/>
              <a:latin typeface="Impact" panose="020B0806030902050204" pitchFamily="34" charset="0"/>
            </a:endParaRPr>
          </a:p>
        </p:txBody>
      </p:sp>
      <p:sp>
        <p:nvSpPr>
          <p:cNvPr id="182"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I</a:t>
            </a:r>
            <a:endParaRPr lang="en-US" sz="8000" dirty="0">
              <a:effectLst/>
              <a:latin typeface="Impact" panose="020B0806030902050204" pitchFamily="34" charset="0"/>
            </a:endParaRPr>
          </a:p>
        </p:txBody>
      </p:sp>
      <p:sp>
        <p:nvSpPr>
          <p:cNvPr id="185" name="Text Box 4"/>
          <p:cNvSpPr txBox="1">
            <a:spLocks noChangeArrowheads="1"/>
          </p:cNvSpPr>
          <p:nvPr/>
        </p:nvSpPr>
        <p:spPr bwMode="auto">
          <a:xfrm>
            <a:off x="5662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R</a:t>
            </a:r>
            <a:endParaRPr lang="en-US" sz="8000" dirty="0">
              <a:effectLst/>
              <a:latin typeface="Impact" panose="020B0806030902050204" pitchFamily="34" charset="0"/>
            </a:endParaRPr>
          </a:p>
        </p:txBody>
      </p:sp>
      <p:sp>
        <p:nvSpPr>
          <p:cNvPr id="186" name="Text Box 4"/>
          <p:cNvSpPr txBox="1">
            <a:spLocks noChangeArrowheads="1"/>
          </p:cNvSpPr>
          <p:nvPr/>
        </p:nvSpPr>
        <p:spPr bwMode="auto">
          <a:xfrm>
            <a:off x="6551074" y="2807412"/>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E</a:t>
            </a:r>
            <a:endParaRPr lang="en-US" sz="8000" dirty="0">
              <a:effectLst/>
              <a:latin typeface="Impact" panose="020B0806030902050204" pitchFamily="34" charset="0"/>
            </a:endParaRPr>
          </a:p>
        </p:txBody>
      </p:sp>
      <p:sp>
        <p:nvSpPr>
          <p:cNvPr id="188" name="Text Box 4"/>
          <p:cNvSpPr txBox="1">
            <a:spLocks noChangeArrowheads="1"/>
          </p:cNvSpPr>
          <p:nvPr/>
        </p:nvSpPr>
        <p:spPr bwMode="auto">
          <a:xfrm>
            <a:off x="83455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S</a:t>
            </a:r>
            <a:endParaRPr lang="en-US" sz="8000" dirty="0">
              <a:effectLst/>
              <a:latin typeface="Impact" panose="020B0806030902050204" pitchFamily="34" charset="0"/>
            </a:endParaRPr>
          </a:p>
        </p:txBody>
      </p:sp>
      <p:sp>
        <p:nvSpPr>
          <p:cNvPr id="189" name="Text Box 4"/>
          <p:cNvSpPr txBox="1">
            <a:spLocks noChangeArrowheads="1"/>
          </p:cNvSpPr>
          <p:nvPr/>
        </p:nvSpPr>
        <p:spPr bwMode="auto">
          <a:xfrm>
            <a:off x="9259986"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T</a:t>
            </a:r>
            <a:endParaRPr lang="en-US" sz="8000" dirty="0">
              <a:effectLst/>
              <a:latin typeface="Impact" panose="020B0806030902050204" pitchFamily="34" charset="0"/>
            </a:endParaRPr>
          </a:p>
        </p:txBody>
      </p:sp>
      <p:sp>
        <p:nvSpPr>
          <p:cNvPr id="223" name="Text Box 4"/>
          <p:cNvSpPr txBox="1">
            <a:spLocks noChangeArrowheads="1"/>
          </p:cNvSpPr>
          <p:nvPr/>
        </p:nvSpPr>
        <p:spPr bwMode="auto">
          <a:xfrm>
            <a:off x="10136286"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a:t>
            </a:r>
            <a:endParaRPr lang="en-US" sz="8000" dirty="0">
              <a:effectLst/>
              <a:latin typeface="Impact" panose="020B0806030902050204" pitchFamily="34" charset="0"/>
            </a:endParaRPr>
          </a:p>
        </p:txBody>
      </p:sp>
      <p:sp>
        <p:nvSpPr>
          <p:cNvPr id="225" name="Text Box 4"/>
          <p:cNvSpPr txBox="1">
            <a:spLocks noChangeArrowheads="1"/>
          </p:cNvSpPr>
          <p:nvPr/>
        </p:nvSpPr>
        <p:spPr bwMode="auto">
          <a:xfrm>
            <a:off x="38557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B</a:t>
            </a:r>
            <a:endParaRPr lang="en-US" sz="8000" dirty="0">
              <a:effectLst/>
              <a:latin typeface="Impact" panose="020B0806030902050204" pitchFamily="34" charset="0"/>
            </a:endParaRPr>
          </a:p>
        </p:txBody>
      </p:sp>
      <p:sp>
        <p:nvSpPr>
          <p:cNvPr id="226" name="Text Box 4"/>
          <p:cNvSpPr txBox="1">
            <a:spLocks noChangeArrowheads="1"/>
          </p:cNvSpPr>
          <p:nvPr/>
        </p:nvSpPr>
        <p:spPr bwMode="auto">
          <a:xfrm>
            <a:off x="4757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U</a:t>
            </a:r>
            <a:endParaRPr lang="en-US" sz="8000" dirty="0">
              <a:effectLst/>
              <a:latin typeface="Impact" panose="020B0806030902050204" pitchFamily="34" charset="0"/>
            </a:endParaRPr>
          </a:p>
        </p:txBody>
      </p:sp>
      <p:sp>
        <p:nvSpPr>
          <p:cNvPr id="227" name="Text Box 4"/>
          <p:cNvSpPr txBox="1">
            <a:spLocks noChangeArrowheads="1"/>
          </p:cNvSpPr>
          <p:nvPr/>
        </p:nvSpPr>
        <p:spPr bwMode="auto">
          <a:xfrm>
            <a:off x="5646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I</a:t>
            </a:r>
            <a:endParaRPr lang="en-US" sz="8000" dirty="0">
              <a:effectLst/>
              <a:latin typeface="Impact" panose="020B0806030902050204" pitchFamily="34" charset="0"/>
            </a:endParaRPr>
          </a:p>
        </p:txBody>
      </p:sp>
      <p:sp>
        <p:nvSpPr>
          <p:cNvPr id="228" name="Text Box 4"/>
          <p:cNvSpPr txBox="1">
            <a:spLocks noChangeArrowheads="1"/>
          </p:cNvSpPr>
          <p:nvPr/>
        </p:nvSpPr>
        <p:spPr bwMode="auto">
          <a:xfrm>
            <a:off x="6551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L</a:t>
            </a:r>
            <a:endParaRPr lang="en-US" sz="8000" dirty="0">
              <a:effectLst/>
              <a:latin typeface="Impact" panose="020B0806030902050204" pitchFamily="34" charset="0"/>
            </a:endParaRPr>
          </a:p>
        </p:txBody>
      </p:sp>
      <p:sp>
        <p:nvSpPr>
          <p:cNvPr id="229" name="Text Box 4"/>
          <p:cNvSpPr txBox="1">
            <a:spLocks noChangeArrowheads="1"/>
          </p:cNvSpPr>
          <p:nvPr/>
        </p:nvSpPr>
        <p:spPr bwMode="auto">
          <a:xfrm>
            <a:off x="7440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D</a:t>
            </a:r>
            <a:endParaRPr lang="en-US" sz="8000" dirty="0">
              <a:effectLst/>
              <a:latin typeface="Impact" panose="020B0806030902050204" pitchFamily="34" charset="0"/>
            </a:endParaRPr>
          </a:p>
        </p:txBody>
      </p:sp>
      <p:sp>
        <p:nvSpPr>
          <p:cNvPr id="230" name="Text Box 4"/>
          <p:cNvSpPr txBox="1">
            <a:spLocks noChangeArrowheads="1"/>
          </p:cNvSpPr>
          <p:nvPr/>
        </p:nvSpPr>
        <p:spPr bwMode="auto">
          <a:xfrm>
            <a:off x="8345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I</a:t>
            </a:r>
            <a:endParaRPr lang="en-US" sz="8000" dirty="0">
              <a:effectLst/>
              <a:latin typeface="Impact" panose="020B0806030902050204" pitchFamily="34" charset="0"/>
            </a:endParaRPr>
          </a:p>
        </p:txBody>
      </p:sp>
      <p:sp>
        <p:nvSpPr>
          <p:cNvPr id="231" name="Text Box 4"/>
          <p:cNvSpPr txBox="1">
            <a:spLocks noChangeArrowheads="1"/>
          </p:cNvSpPr>
          <p:nvPr/>
        </p:nvSpPr>
        <p:spPr bwMode="auto">
          <a:xfrm>
            <a:off x="9234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N</a:t>
            </a:r>
            <a:endParaRPr lang="en-US" sz="8000" dirty="0">
              <a:effectLst/>
              <a:latin typeface="Impact" panose="020B0806030902050204" pitchFamily="34" charset="0"/>
            </a:endParaRPr>
          </a:p>
        </p:txBody>
      </p:sp>
      <p:sp>
        <p:nvSpPr>
          <p:cNvPr id="232" name="Text Box 4"/>
          <p:cNvSpPr txBox="1">
            <a:spLocks noChangeArrowheads="1"/>
          </p:cNvSpPr>
          <p:nvPr/>
        </p:nvSpPr>
        <p:spPr bwMode="auto">
          <a:xfrm>
            <a:off x="101489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G</a:t>
            </a:r>
            <a:endParaRPr lang="en-US" sz="8000" dirty="0">
              <a:effectLst/>
              <a:latin typeface="Impact" panose="020B0806030902050204" pitchFamily="34" charset="0"/>
            </a:endParaRPr>
          </a:p>
        </p:txBody>
      </p:sp>
      <p:sp>
        <p:nvSpPr>
          <p:cNvPr id="252" name="TextBox 251"/>
          <p:cNvSpPr txBox="1"/>
          <p:nvPr/>
        </p:nvSpPr>
        <p:spPr>
          <a:xfrm>
            <a:off x="6091490" y="874498"/>
            <a:ext cx="2438814"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u="sng" dirty="0" smtClean="0">
                <a:solidFill>
                  <a:prstClr val="white"/>
                </a:solidFill>
                <a:latin typeface="Arial Black" panose="020B0A04020102020204" pitchFamily="34" charset="0"/>
              </a:rPr>
              <a:t>BEGIN</a:t>
            </a:r>
            <a:endParaRPr lang="en-US" sz="3200" u="sng" dirty="0">
              <a:solidFill>
                <a:prstClr val="white"/>
              </a:solidFill>
              <a:latin typeface="Arial Black" panose="020B0A04020102020204" pitchFamily="34" charset="0"/>
            </a:endParaRPr>
          </a:p>
        </p:txBody>
      </p:sp>
      <p:sp>
        <p:nvSpPr>
          <p:cNvPr id="310" name="Text Box 4"/>
          <p:cNvSpPr txBox="1">
            <a:spLocks noChangeArrowheads="1"/>
          </p:cNvSpPr>
          <p:nvPr/>
        </p:nvSpPr>
        <p:spPr bwMode="auto">
          <a:xfrm>
            <a:off x="11036949"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11" name="Text Box 4"/>
          <p:cNvSpPr txBox="1">
            <a:spLocks noChangeArrowheads="1"/>
          </p:cNvSpPr>
          <p:nvPr/>
        </p:nvSpPr>
        <p:spPr bwMode="auto">
          <a:xfrm>
            <a:off x="11938649"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13" name="Text Box 4"/>
          <p:cNvSpPr txBox="1">
            <a:spLocks noChangeArrowheads="1"/>
          </p:cNvSpPr>
          <p:nvPr/>
        </p:nvSpPr>
        <p:spPr bwMode="auto">
          <a:xfrm>
            <a:off x="11036949"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T</a:t>
            </a:r>
            <a:endParaRPr lang="en-US" sz="8000" dirty="0">
              <a:effectLst/>
              <a:latin typeface="Impact" panose="020B0806030902050204" pitchFamily="34" charset="0"/>
            </a:endParaRPr>
          </a:p>
        </p:txBody>
      </p:sp>
      <p:sp>
        <p:nvSpPr>
          <p:cNvPr id="314" name="Text Box 4"/>
          <p:cNvSpPr txBox="1">
            <a:spLocks noChangeArrowheads="1"/>
          </p:cNvSpPr>
          <p:nvPr/>
        </p:nvSpPr>
        <p:spPr bwMode="auto">
          <a:xfrm>
            <a:off x="11938649"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E</a:t>
            </a:r>
            <a:endParaRPr lang="en-US" sz="8000" dirty="0">
              <a:effectLst/>
              <a:latin typeface="Impact" panose="020B0806030902050204" pitchFamily="34" charset="0"/>
            </a:endParaRPr>
          </a:p>
        </p:txBody>
      </p:sp>
      <p:sp>
        <p:nvSpPr>
          <p:cNvPr id="125" name="Text Box 4"/>
          <p:cNvSpPr txBox="1">
            <a:spLocks noChangeArrowheads="1"/>
          </p:cNvSpPr>
          <p:nvPr/>
        </p:nvSpPr>
        <p:spPr bwMode="auto">
          <a:xfrm>
            <a:off x="14266061" y="7093043"/>
            <a:ext cx="342900" cy="260056"/>
          </a:xfrm>
          <a:prstGeom prst="rect">
            <a:avLst/>
          </a:prstGeom>
          <a:solidFill>
            <a:schemeClr val="bg1">
              <a:alpha val="0"/>
            </a:schemeClr>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5400" dirty="0">
              <a:effectLst/>
              <a:latin typeface="Impact" panose="020B0806030902050204" pitchFamily="34" charset="0"/>
            </a:endParaRPr>
          </a:p>
        </p:txBody>
      </p:sp>
      <p:grpSp>
        <p:nvGrpSpPr>
          <p:cNvPr id="60" name="Group 14"/>
          <p:cNvGrpSpPr>
            <a:grpSpLocks/>
          </p:cNvGrpSpPr>
          <p:nvPr/>
        </p:nvGrpSpPr>
        <p:grpSpPr bwMode="auto">
          <a:xfrm rot="10800000">
            <a:off x="13675008" y="260883"/>
            <a:ext cx="672241" cy="674574"/>
            <a:chOff x="566" y="4031"/>
            <a:chExt cx="288" cy="289"/>
          </a:xfrm>
        </p:grpSpPr>
        <p:sp>
          <p:nvSpPr>
            <p:cNvPr id="6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3" name="Oval 17">
              <a:hlinkClick r:id="rId9"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64" name="TextBox 63"/>
          <p:cNvSpPr txBox="1"/>
          <p:nvPr/>
        </p:nvSpPr>
        <p:spPr>
          <a:xfrm>
            <a:off x="13540919" y="985485"/>
            <a:ext cx="90774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cs typeface="Arial" panose="020B0604020202020204" pitchFamily="34" charset="0"/>
              </a:rPr>
              <a:t>NEXT</a:t>
            </a:r>
          </a:p>
          <a:p>
            <a:pPr algn="ctr"/>
            <a:r>
              <a:rPr lang="en-US" sz="1400" dirty="0" smtClean="0">
                <a:solidFill>
                  <a:prstClr val="white"/>
                </a:solidFill>
                <a:latin typeface="Arial Black" panose="020B0A04020102020204" pitchFamily="34" charset="0"/>
                <a:cs typeface="Arial" panose="020B0604020202020204" pitchFamily="34" charset="0"/>
              </a:rPr>
              <a:t>ROUND</a:t>
            </a:r>
            <a:endParaRPr lang="en-US" sz="1400" dirty="0">
              <a:solidFill>
                <a:prstClr val="white"/>
              </a:solidFill>
              <a:latin typeface="Arial Black" panose="020B0A04020102020204" pitchFamily="34" charset="0"/>
              <a:cs typeface="Arial" panose="020B0604020202020204" pitchFamily="34" charset="0"/>
            </a:endParaRPr>
          </a:p>
        </p:txBody>
      </p:sp>
      <p:pic>
        <p:nvPicPr>
          <p:cNvPr id="66" name="Picture 6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359248" y="5538324"/>
            <a:ext cx="793975" cy="793975"/>
          </a:xfrm>
          <a:prstGeom prst="rect">
            <a:avLst/>
          </a:prstGeom>
        </p:spPr>
      </p:pic>
      <p:sp>
        <p:nvSpPr>
          <p:cNvPr id="67" name="Text Box 71"/>
          <p:cNvSpPr txBox="1">
            <a:spLocks noChangeArrowheads="1"/>
          </p:cNvSpPr>
          <p:nvPr/>
        </p:nvSpPr>
        <p:spPr bwMode="auto">
          <a:xfrm>
            <a:off x="13243495" y="6371157"/>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smtClean="0">
                <a:solidFill>
                  <a:prstClr val="white"/>
                </a:solidFill>
              </a:rPr>
              <a:t>CORRECT</a:t>
            </a:r>
            <a:endParaRPr lang="en-US" altLang="en-US" sz="1400" dirty="0">
              <a:solidFill>
                <a:prstClr val="white"/>
              </a:solidFill>
            </a:endParaRPr>
          </a:p>
        </p:txBody>
      </p:sp>
    </p:spTree>
    <p:extLst>
      <p:ext uri="{BB962C8B-B14F-4D97-AF65-F5344CB8AC3E}">
        <p14:creationId xmlns:p14="http://schemas.microsoft.com/office/powerpoint/2010/main" val="3768380622"/>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Toss Up Music.wav"/>
          </p:stSnd>
        </p:sndAc>
      </p:transition>
    </mc:Choice>
    <mc:Fallback xmlns="">
      <p:transition spd="med">
        <p:fade/>
        <p:sndAc>
          <p:stSnd>
            <p:snd r:embed="rId11" name="Toss Up Music.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50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223"/>
                                        </p:tgtEl>
                                        <p:attrNameLst>
                                          <p:attrName>style.visibility</p:attrName>
                                        </p:attrNameLst>
                                      </p:cBhvr>
                                      <p:to>
                                        <p:strVal val="visible"/>
                                      </p:to>
                                    </p:set>
                                  </p:childTnLst>
                                </p:cTn>
                              </p:par>
                            </p:childTnLst>
                          </p:cTn>
                        </p:par>
                        <p:par>
                          <p:cTn id="9" fill="hold">
                            <p:stCondLst>
                              <p:cond delay="1500"/>
                            </p:stCondLst>
                            <p:childTnLst>
                              <p:par>
                                <p:cTn id="10" presetID="1" presetClass="entr" presetSubtype="0" fill="hold" grpId="0" nodeType="afterEffect">
                                  <p:stCondLst>
                                    <p:cond delay="1500"/>
                                  </p:stCondLst>
                                  <p:childTnLst>
                                    <p:set>
                                      <p:cBhvr>
                                        <p:cTn id="11" dur="1" fill="hold">
                                          <p:stCondLst>
                                            <p:cond delay="0"/>
                                          </p:stCondLst>
                                        </p:cTn>
                                        <p:tgtEl>
                                          <p:spTgt spid="229"/>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grpId="0" nodeType="afterEffect">
                                  <p:stCondLst>
                                    <p:cond delay="1500"/>
                                  </p:stCondLst>
                                  <p:childTnLst>
                                    <p:set>
                                      <p:cBhvr>
                                        <p:cTn id="14" dur="1" fill="hold">
                                          <p:stCondLst>
                                            <p:cond delay="0"/>
                                          </p:stCondLst>
                                        </p:cTn>
                                        <p:tgtEl>
                                          <p:spTgt spid="68"/>
                                        </p:tgtEl>
                                        <p:attrNameLst>
                                          <p:attrName>style.visibility</p:attrName>
                                        </p:attrNameLst>
                                      </p:cBhvr>
                                      <p:to>
                                        <p:strVal val="visible"/>
                                      </p:to>
                                    </p:set>
                                  </p:childTnLst>
                                </p:cTn>
                              </p:par>
                            </p:childTnLst>
                          </p:cTn>
                        </p:par>
                        <p:par>
                          <p:cTn id="15" fill="hold">
                            <p:stCondLst>
                              <p:cond delay="4500"/>
                            </p:stCondLst>
                            <p:childTnLst>
                              <p:par>
                                <p:cTn id="16" presetID="1" presetClass="entr" presetSubtype="0" fill="hold" grpId="0" nodeType="afterEffect">
                                  <p:stCondLst>
                                    <p:cond delay="1500"/>
                                  </p:stCondLst>
                                  <p:childTnLst>
                                    <p:set>
                                      <p:cBhvr>
                                        <p:cTn id="17" dur="1" fill="hold">
                                          <p:stCondLst>
                                            <p:cond delay="0"/>
                                          </p:stCondLst>
                                        </p:cTn>
                                        <p:tgtEl>
                                          <p:spTgt spid="182"/>
                                        </p:tgtEl>
                                        <p:attrNameLst>
                                          <p:attrName>style.visibility</p:attrName>
                                        </p:attrNameLst>
                                      </p:cBhvr>
                                      <p:to>
                                        <p:strVal val="visible"/>
                                      </p:to>
                                    </p:set>
                                  </p:childTnLst>
                                </p:cTn>
                              </p:par>
                            </p:childTnLst>
                          </p:cTn>
                        </p:par>
                        <p:par>
                          <p:cTn id="18" fill="hold">
                            <p:stCondLst>
                              <p:cond delay="6000"/>
                            </p:stCondLst>
                            <p:childTnLst>
                              <p:par>
                                <p:cTn id="19" presetID="1" presetClass="entr" presetSubtype="0" fill="hold" grpId="0" nodeType="afterEffect">
                                  <p:stCondLst>
                                    <p:cond delay="1500"/>
                                  </p:stCondLst>
                                  <p:childTnLst>
                                    <p:set>
                                      <p:cBhvr>
                                        <p:cTn id="20" dur="1" fill="hold">
                                          <p:stCondLst>
                                            <p:cond delay="0"/>
                                          </p:stCondLst>
                                        </p:cTn>
                                        <p:tgtEl>
                                          <p:spTgt spid="188"/>
                                        </p:tgtEl>
                                        <p:attrNameLst>
                                          <p:attrName>style.visibility</p:attrName>
                                        </p:attrNameLst>
                                      </p:cBhvr>
                                      <p:to>
                                        <p:strVal val="visible"/>
                                      </p:to>
                                    </p:set>
                                  </p:childTnLst>
                                </p:cTn>
                              </p:par>
                            </p:childTnLst>
                          </p:cTn>
                        </p:par>
                        <p:par>
                          <p:cTn id="21" fill="hold">
                            <p:stCondLst>
                              <p:cond delay="7500"/>
                            </p:stCondLst>
                            <p:childTnLst>
                              <p:par>
                                <p:cTn id="22" presetID="1" presetClass="entr" presetSubtype="0" fill="hold" grpId="0" nodeType="afterEffect">
                                  <p:stCondLst>
                                    <p:cond delay="1500"/>
                                  </p:stCondLst>
                                  <p:childTnLst>
                                    <p:set>
                                      <p:cBhvr>
                                        <p:cTn id="23" dur="1" fill="hold">
                                          <p:stCondLst>
                                            <p:cond delay="0"/>
                                          </p:stCondLst>
                                        </p:cTn>
                                        <p:tgtEl>
                                          <p:spTgt spid="228"/>
                                        </p:tgtEl>
                                        <p:attrNameLst>
                                          <p:attrName>style.visibility</p:attrName>
                                        </p:attrNameLst>
                                      </p:cBhvr>
                                      <p:to>
                                        <p:strVal val="visible"/>
                                      </p:to>
                                    </p:set>
                                  </p:childTnLst>
                                </p:cTn>
                              </p:par>
                            </p:childTnLst>
                          </p:cTn>
                        </p:par>
                        <p:par>
                          <p:cTn id="24" fill="hold">
                            <p:stCondLst>
                              <p:cond delay="9000"/>
                            </p:stCondLst>
                            <p:childTnLst>
                              <p:par>
                                <p:cTn id="25" presetID="1" presetClass="entr" presetSubtype="0" fill="hold" grpId="0" nodeType="afterEffect">
                                  <p:stCondLst>
                                    <p:cond delay="1500"/>
                                  </p:stCondLst>
                                  <p:childTnLst>
                                    <p:set>
                                      <p:cBhvr>
                                        <p:cTn id="26" dur="1" fill="hold">
                                          <p:stCondLst>
                                            <p:cond delay="0"/>
                                          </p:stCondLst>
                                        </p:cTn>
                                        <p:tgtEl>
                                          <p:spTgt spid="186"/>
                                        </p:tgtEl>
                                        <p:attrNameLst>
                                          <p:attrName>style.visibility</p:attrName>
                                        </p:attrNameLst>
                                      </p:cBhvr>
                                      <p:to>
                                        <p:strVal val="visible"/>
                                      </p:to>
                                    </p:set>
                                  </p:childTnLst>
                                </p:cTn>
                              </p:par>
                            </p:childTnLst>
                          </p:cTn>
                        </p:par>
                        <p:par>
                          <p:cTn id="27" fill="hold">
                            <p:stCondLst>
                              <p:cond delay="10500"/>
                            </p:stCondLst>
                            <p:childTnLst>
                              <p:par>
                                <p:cTn id="28" presetID="1" presetClass="entr" presetSubtype="0" fill="hold" grpId="0" nodeType="afterEffect">
                                  <p:stCondLst>
                                    <p:cond delay="1500"/>
                                  </p:stCondLst>
                                  <p:childTnLst>
                                    <p:set>
                                      <p:cBhvr>
                                        <p:cTn id="29" dur="1" fill="hold">
                                          <p:stCondLst>
                                            <p:cond delay="0"/>
                                          </p:stCondLst>
                                        </p:cTn>
                                        <p:tgtEl>
                                          <p:spTgt spid="232"/>
                                        </p:tgtEl>
                                        <p:attrNameLst>
                                          <p:attrName>style.visibility</p:attrName>
                                        </p:attrNameLst>
                                      </p:cBhvr>
                                      <p:to>
                                        <p:strVal val="visible"/>
                                      </p:to>
                                    </p:set>
                                  </p:childTnLst>
                                </p:cTn>
                              </p:par>
                            </p:childTnLst>
                          </p:cTn>
                        </p:par>
                        <p:par>
                          <p:cTn id="30" fill="hold">
                            <p:stCondLst>
                              <p:cond delay="12000"/>
                            </p:stCondLst>
                            <p:childTnLst>
                              <p:par>
                                <p:cTn id="31" presetID="1" presetClass="entr" presetSubtype="0" fill="hold" grpId="0" nodeType="afterEffect">
                                  <p:stCondLst>
                                    <p:cond delay="1500"/>
                                  </p:stCondLst>
                                  <p:childTnLst>
                                    <p:set>
                                      <p:cBhvr>
                                        <p:cTn id="32" dur="1" fill="hold">
                                          <p:stCondLst>
                                            <p:cond delay="0"/>
                                          </p:stCondLst>
                                        </p:cTn>
                                        <p:tgtEl>
                                          <p:spTgt spid="230"/>
                                        </p:tgtEl>
                                        <p:attrNameLst>
                                          <p:attrName>style.visibility</p:attrName>
                                        </p:attrNameLst>
                                      </p:cBhvr>
                                      <p:to>
                                        <p:strVal val="visible"/>
                                      </p:to>
                                    </p:set>
                                  </p:childTnLst>
                                </p:cTn>
                              </p:par>
                            </p:childTnLst>
                          </p:cTn>
                        </p:par>
                        <p:par>
                          <p:cTn id="33" fill="hold">
                            <p:stCondLst>
                              <p:cond delay="13500"/>
                            </p:stCondLst>
                            <p:childTnLst>
                              <p:par>
                                <p:cTn id="34" presetID="1" presetClass="entr" presetSubtype="0" fill="hold" grpId="0" nodeType="afterEffect">
                                  <p:stCondLst>
                                    <p:cond delay="1500"/>
                                  </p:stCondLst>
                                  <p:childTnLst>
                                    <p:set>
                                      <p:cBhvr>
                                        <p:cTn id="35" dur="1" fill="hold">
                                          <p:stCondLst>
                                            <p:cond delay="0"/>
                                          </p:stCondLst>
                                        </p:cTn>
                                        <p:tgtEl>
                                          <p:spTgt spid="181"/>
                                        </p:tgtEl>
                                        <p:attrNameLst>
                                          <p:attrName>style.visibility</p:attrName>
                                        </p:attrNameLst>
                                      </p:cBhvr>
                                      <p:to>
                                        <p:strVal val="visible"/>
                                      </p:to>
                                    </p:set>
                                  </p:childTnLst>
                                </p:cTn>
                              </p:par>
                            </p:childTnLst>
                          </p:cTn>
                        </p:par>
                        <p:par>
                          <p:cTn id="36" fill="hold">
                            <p:stCondLst>
                              <p:cond delay="15000"/>
                            </p:stCondLst>
                            <p:childTnLst>
                              <p:par>
                                <p:cTn id="37" presetID="1" presetClass="entr" presetSubtype="0" fill="hold" grpId="0" nodeType="afterEffect">
                                  <p:stCondLst>
                                    <p:cond delay="1500"/>
                                  </p:stCondLst>
                                  <p:childTnLst>
                                    <p:set>
                                      <p:cBhvr>
                                        <p:cTn id="38" dur="1" fill="hold">
                                          <p:stCondLst>
                                            <p:cond delay="0"/>
                                          </p:stCondLst>
                                        </p:cTn>
                                        <p:tgtEl>
                                          <p:spTgt spid="189"/>
                                        </p:tgtEl>
                                        <p:attrNameLst>
                                          <p:attrName>style.visibility</p:attrName>
                                        </p:attrNameLst>
                                      </p:cBhvr>
                                      <p:to>
                                        <p:strVal val="visible"/>
                                      </p:to>
                                    </p:set>
                                  </p:childTnLst>
                                </p:cTn>
                              </p:par>
                            </p:childTnLst>
                          </p:cTn>
                        </p:par>
                        <p:par>
                          <p:cTn id="39" fill="hold">
                            <p:stCondLst>
                              <p:cond delay="16500"/>
                            </p:stCondLst>
                            <p:childTnLst>
                              <p:par>
                                <p:cTn id="40" presetID="1" presetClass="entr" presetSubtype="0" fill="hold" grpId="0" nodeType="afterEffect">
                                  <p:stCondLst>
                                    <p:cond delay="1500"/>
                                  </p:stCondLst>
                                  <p:childTnLst>
                                    <p:set>
                                      <p:cBhvr>
                                        <p:cTn id="41" dur="1" fill="hold">
                                          <p:stCondLst>
                                            <p:cond delay="0"/>
                                          </p:stCondLst>
                                        </p:cTn>
                                        <p:tgtEl>
                                          <p:spTgt spid="231"/>
                                        </p:tgtEl>
                                        <p:attrNameLst>
                                          <p:attrName>style.visibility</p:attrName>
                                        </p:attrNameLst>
                                      </p:cBhvr>
                                      <p:to>
                                        <p:strVal val="visible"/>
                                      </p:to>
                                    </p:set>
                                  </p:childTnLst>
                                </p:cTn>
                              </p:par>
                            </p:childTnLst>
                          </p:cTn>
                        </p:par>
                        <p:par>
                          <p:cTn id="42" fill="hold">
                            <p:stCondLst>
                              <p:cond delay="18000"/>
                            </p:stCondLst>
                            <p:childTnLst>
                              <p:par>
                                <p:cTn id="43" presetID="1" presetClass="entr" presetSubtype="0" fill="hold" grpId="0" nodeType="afterEffect">
                                  <p:stCondLst>
                                    <p:cond delay="1500"/>
                                  </p:stCondLst>
                                  <p:childTnLst>
                                    <p:set>
                                      <p:cBhvr>
                                        <p:cTn id="44" dur="1" fill="hold">
                                          <p:stCondLst>
                                            <p:cond delay="0"/>
                                          </p:stCondLst>
                                        </p:cTn>
                                        <p:tgtEl>
                                          <p:spTgt spid="226"/>
                                        </p:tgtEl>
                                        <p:attrNameLst>
                                          <p:attrName>style.visibility</p:attrName>
                                        </p:attrNameLst>
                                      </p:cBhvr>
                                      <p:to>
                                        <p:strVal val="visible"/>
                                      </p:to>
                                    </p:set>
                                  </p:childTnLst>
                                </p:cTn>
                              </p:par>
                            </p:childTnLst>
                          </p:cTn>
                        </p:par>
                        <p:par>
                          <p:cTn id="45" fill="hold">
                            <p:stCondLst>
                              <p:cond delay="19500"/>
                            </p:stCondLst>
                            <p:childTnLst>
                              <p:par>
                                <p:cTn id="46" presetID="1" presetClass="entr" presetSubtype="0" fill="hold" grpId="0" nodeType="afterEffect">
                                  <p:stCondLst>
                                    <p:cond delay="1500"/>
                                  </p:stCondLst>
                                  <p:childTnLst>
                                    <p:set>
                                      <p:cBhvr>
                                        <p:cTn id="47" dur="1" fill="hold">
                                          <p:stCondLst>
                                            <p:cond delay="0"/>
                                          </p:stCondLst>
                                        </p:cTn>
                                        <p:tgtEl>
                                          <p:spTgt spid="65"/>
                                        </p:tgtEl>
                                        <p:attrNameLst>
                                          <p:attrName>style.visibility</p:attrName>
                                        </p:attrNameLst>
                                      </p:cBhvr>
                                      <p:to>
                                        <p:strVal val="visible"/>
                                      </p:to>
                                    </p:set>
                                  </p:childTnLst>
                                </p:cTn>
                              </p:par>
                            </p:childTnLst>
                          </p:cTn>
                        </p:par>
                        <p:par>
                          <p:cTn id="48" fill="hold">
                            <p:stCondLst>
                              <p:cond delay="21000"/>
                            </p:stCondLst>
                            <p:childTnLst>
                              <p:par>
                                <p:cTn id="49" presetID="1" presetClass="entr" presetSubtype="0" fill="hold" grpId="0" nodeType="afterEffect">
                                  <p:stCondLst>
                                    <p:cond delay="1500"/>
                                  </p:stCondLst>
                                  <p:childTnLst>
                                    <p:set>
                                      <p:cBhvr>
                                        <p:cTn id="50" dur="1" fill="hold">
                                          <p:stCondLst>
                                            <p:cond delay="0"/>
                                          </p:stCondLst>
                                        </p:cTn>
                                        <p:tgtEl>
                                          <p:spTgt spid="225"/>
                                        </p:tgtEl>
                                        <p:attrNameLst>
                                          <p:attrName>style.visibility</p:attrName>
                                        </p:attrNameLst>
                                      </p:cBhvr>
                                      <p:to>
                                        <p:strVal val="visible"/>
                                      </p:to>
                                    </p:set>
                                  </p:childTnLst>
                                </p:cTn>
                              </p:par>
                            </p:childTnLst>
                          </p:cTn>
                        </p:par>
                        <p:par>
                          <p:cTn id="51" fill="hold">
                            <p:stCondLst>
                              <p:cond delay="22500"/>
                            </p:stCondLst>
                            <p:childTnLst>
                              <p:par>
                                <p:cTn id="52" presetID="1" presetClass="entr" presetSubtype="0" fill="hold" grpId="0" nodeType="afterEffect">
                                  <p:stCondLst>
                                    <p:cond delay="1500"/>
                                  </p:stCondLst>
                                  <p:childTnLst>
                                    <p:set>
                                      <p:cBhvr>
                                        <p:cTn id="53" dur="1" fill="hold">
                                          <p:stCondLst>
                                            <p:cond delay="0"/>
                                          </p:stCondLst>
                                        </p:cTn>
                                        <p:tgtEl>
                                          <p:spTgt spid="227"/>
                                        </p:tgtEl>
                                        <p:attrNameLst>
                                          <p:attrName>style.visibility</p:attrName>
                                        </p:attrNameLst>
                                      </p:cBhvr>
                                      <p:to>
                                        <p:strVal val="visible"/>
                                      </p:to>
                                    </p:set>
                                  </p:childTnLst>
                                </p:cTn>
                              </p:par>
                            </p:childTnLst>
                          </p:cTn>
                        </p:par>
                        <p:par>
                          <p:cTn id="54" fill="hold">
                            <p:stCondLst>
                              <p:cond delay="24000"/>
                            </p:stCondLst>
                            <p:childTnLst>
                              <p:par>
                                <p:cTn id="55" presetID="1" presetClass="entr" presetSubtype="0" fill="hold" grpId="0" nodeType="afterEffect">
                                  <p:stCondLst>
                                    <p:cond delay="1500"/>
                                  </p:stCondLst>
                                  <p:childTnLst>
                                    <p:set>
                                      <p:cBhvr>
                                        <p:cTn id="56" dur="1" fill="hold">
                                          <p:stCondLst>
                                            <p:cond delay="0"/>
                                          </p:stCondLst>
                                        </p:cTn>
                                        <p:tgtEl>
                                          <p:spTgt spid="314"/>
                                        </p:tgtEl>
                                        <p:attrNameLst>
                                          <p:attrName>style.visibility</p:attrName>
                                        </p:attrNameLst>
                                      </p:cBhvr>
                                      <p:to>
                                        <p:strVal val="visible"/>
                                      </p:to>
                                    </p:set>
                                  </p:childTnLst>
                                </p:cTn>
                              </p:par>
                            </p:childTnLst>
                          </p:cTn>
                        </p:par>
                        <p:par>
                          <p:cTn id="57" fill="hold">
                            <p:stCondLst>
                              <p:cond delay="25500"/>
                            </p:stCondLst>
                            <p:childTnLst>
                              <p:par>
                                <p:cTn id="58" presetID="1" presetClass="entr" presetSubtype="0" fill="hold" grpId="0" nodeType="afterEffect">
                                  <p:stCondLst>
                                    <p:cond delay="1500"/>
                                  </p:stCondLst>
                                  <p:childTnLst>
                                    <p:set>
                                      <p:cBhvr>
                                        <p:cTn id="59" dur="1" fill="hold">
                                          <p:stCondLst>
                                            <p:cond delay="0"/>
                                          </p:stCondLst>
                                        </p:cTn>
                                        <p:tgtEl>
                                          <p:spTgt spid="313"/>
                                        </p:tgtEl>
                                        <p:attrNameLst>
                                          <p:attrName>style.visibility</p:attrName>
                                        </p:attrNameLst>
                                      </p:cBhvr>
                                      <p:to>
                                        <p:strVal val="visible"/>
                                      </p:to>
                                    </p:set>
                                  </p:childTnLst>
                                </p:cTn>
                              </p:par>
                            </p:childTnLst>
                          </p:cTn>
                        </p:par>
                        <p:par>
                          <p:cTn id="60" fill="hold">
                            <p:stCondLst>
                              <p:cond delay="27000"/>
                            </p:stCondLst>
                            <p:childTnLst>
                              <p:par>
                                <p:cTn id="61" presetID="1" presetClass="entr" presetSubtype="0" fill="hold" grpId="0" nodeType="afterEffect">
                                  <p:stCondLst>
                                    <p:cond delay="1500"/>
                                  </p:stCondLst>
                                  <p:childTnLst>
                                    <p:set>
                                      <p:cBhvr>
                                        <p:cTn id="62" dur="1" fill="hold">
                                          <p:stCondLst>
                                            <p:cond delay="0"/>
                                          </p:stCondLst>
                                        </p:cTn>
                                        <p:tgtEl>
                                          <p:spTgt spid="18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66"/>
                                        </p:tgtEl>
                                      </p:cBhvr>
                                    </p:animEffect>
                                    <p:animScale>
                                      <p:cBhvr>
                                        <p:cTn id="67" dur="250" autoRev="1" fill="hold"/>
                                        <p:tgtEl>
                                          <p:spTgt spid="66"/>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4" name="Puzzle sol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8" grpId="0" animBg="1"/>
      <p:bldP spid="181" grpId="0" animBg="1"/>
      <p:bldP spid="182" grpId="0" animBg="1"/>
      <p:bldP spid="185" grpId="0" animBg="1"/>
      <p:bldP spid="186" grpId="0" animBg="1"/>
      <p:bldP spid="188" grpId="0" animBg="1"/>
      <p:bldP spid="189" grpId="0" animBg="1"/>
      <p:bldP spid="223" grpId="0" animBg="1"/>
      <p:bldP spid="225" grpId="0" animBg="1"/>
      <p:bldP spid="226" grpId="0" animBg="1"/>
      <p:bldP spid="227" grpId="0" animBg="1"/>
      <p:bldP spid="228" grpId="0" animBg="1"/>
      <p:bldP spid="229" grpId="0" animBg="1"/>
      <p:bldP spid="230" grpId="0" animBg="1"/>
      <p:bldP spid="231" grpId="0" animBg="1"/>
      <p:bldP spid="232" grpId="0" animBg="1"/>
      <p:bldP spid="313" grpId="0" animBg="1"/>
      <p:bldP spid="314" grpId="0" animBg="1"/>
      <p:bldP spid="1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8"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44" name="AutoShape 72">
              <a:hlinkClick r:id="" action="ppaction://noaction" highlightClick="1">
                <a:snd r:embed="rId9"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46" name="AutoShape 74">
              <a:hlinkClick r:id="" action="ppaction://noaction" highlightClick="1">
                <a:snd r:embed="rId10"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33" name="TextBox 32"/>
          <p:cNvSpPr txBox="1"/>
          <p:nvPr/>
        </p:nvSpPr>
        <p:spPr>
          <a:xfrm>
            <a:off x="835214" y="379682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STOP</a:t>
            </a:r>
            <a:endParaRPr lang="en-US" sz="4400" u="sng" dirty="0">
              <a:solidFill>
                <a:prstClr val="white"/>
              </a:solidFill>
              <a:latin typeface="Arial Black" panose="020B0A04020102020204" pitchFamily="34" charset="0"/>
            </a:endParaRPr>
          </a:p>
        </p:txBody>
      </p:sp>
      <p:sp>
        <p:nvSpPr>
          <p:cNvPr id="26" name="TextBox 25">
            <a:hlinkClick r:id="" action="ppaction://hlinkshowjump?jump=previousslide"/>
          </p:cNvPr>
          <p:cNvSpPr txBox="1"/>
          <p:nvPr/>
        </p:nvSpPr>
        <p:spPr>
          <a:xfrm>
            <a:off x="804734" y="277574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SPIN</a:t>
            </a:r>
            <a:endParaRPr lang="en-US" sz="4400" u="sng" dirty="0">
              <a:solidFill>
                <a:prstClr val="white"/>
              </a:solidFill>
              <a:latin typeface="Arial Black" panose="020B0A04020102020204" pitchFamily="34" charset="0"/>
            </a:endParaRPr>
          </a:p>
        </p:txBody>
      </p:sp>
      <p:sp>
        <p:nvSpPr>
          <p:cNvPr id="3" name="Rectangle 2"/>
          <p:cNvSpPr/>
          <p:nvPr/>
        </p:nvSpPr>
        <p:spPr>
          <a:xfrm>
            <a:off x="14167817" y="15315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137337" y="16839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4152577" y="182111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35" name="Group 14"/>
          <p:cNvGrpSpPr>
            <a:grpSpLocks/>
          </p:cNvGrpSpPr>
          <p:nvPr/>
        </p:nvGrpSpPr>
        <p:grpSpPr bwMode="auto">
          <a:xfrm>
            <a:off x="272543" y="231854"/>
            <a:ext cx="672241" cy="674574"/>
            <a:chOff x="566" y="4031"/>
            <a:chExt cx="288" cy="289"/>
          </a:xfrm>
        </p:grpSpPr>
        <p:sp>
          <p:nvSpPr>
            <p:cNvPr id="4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1" name="Oval 17">
              <a:hlinkClick r:id="rId11"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2062941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eel Spin 1.wav"/>
          </p:stSnd>
        </p:sndAc>
      </p:transition>
    </mc:Choice>
    <mc:Fallback xmlns="">
      <p:transition spd="slow">
        <p:sndAc>
          <p:stSnd>
            <p:snd r:embed="rId12" name="Wheel Spin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7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4" name="Wheel Slowing to Stop 1.wav"/>
                                        </p:tgtEl>
                                      </p:cMediaNode>
                                    </p:audio>
                                  </p:subTnLst>
                                </p:cTn>
                              </p:par>
                              <p:par>
                                <p:cTn id="12" presetID="8" presetClass="emph" presetSubtype="0" decel="100000" fill="hold" nodeType="withEffect">
                                  <p:stCondLst>
                                    <p:cond delay="0"/>
                                  </p:stCondLst>
                                  <p:childTnLst>
                                    <p:animRot by="43200000">
                                      <p:cBhvr>
                                        <p:cTn id="13" dur="3400" fill="hold"/>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6" grpId="0"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00016" y="1975104"/>
            <a:ext cx="5459700" cy="923330"/>
          </a:xfrm>
          <a:prstGeom prst="rect">
            <a:avLst/>
          </a:prstGeom>
          <a:noFill/>
        </p:spPr>
        <p:txBody>
          <a:bodyPr wrap="none" rtlCol="0">
            <a:spAutoFit/>
          </a:bodyPr>
          <a:lstStyle/>
          <a:p>
            <a:r>
              <a:rPr lang="en-US" sz="5400" dirty="0" smtClean="0">
                <a:solidFill>
                  <a:schemeClr val="bg1"/>
                </a:solidFill>
              </a:rPr>
              <a:t>Thanks for playing.</a:t>
            </a:r>
            <a:endParaRPr lang="en-US" sz="5400" dirty="0">
              <a:solidFill>
                <a:schemeClr val="bg1"/>
              </a:solidFill>
            </a:endParaRPr>
          </a:p>
        </p:txBody>
      </p:sp>
    </p:spTree>
    <p:extLst>
      <p:ext uri="{BB962C8B-B14F-4D97-AF65-F5344CB8AC3E}">
        <p14:creationId xmlns:p14="http://schemas.microsoft.com/office/powerpoint/2010/main" val="2053309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ext Box 4"/>
          <p:cNvSpPr txBox="1">
            <a:spLocks noChangeArrowheads="1"/>
          </p:cNvSpPr>
          <p:nvPr/>
        </p:nvSpPr>
        <p:spPr bwMode="auto">
          <a:xfrm>
            <a:off x="2954361"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4" name="Text Box 4"/>
          <p:cNvSpPr txBox="1">
            <a:spLocks noChangeArrowheads="1"/>
          </p:cNvSpPr>
          <p:nvPr/>
        </p:nvSpPr>
        <p:spPr bwMode="auto">
          <a:xfrm>
            <a:off x="20650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5" name="Text Box 4"/>
          <p:cNvSpPr txBox="1">
            <a:spLocks noChangeArrowheads="1"/>
          </p:cNvSpPr>
          <p:nvPr/>
        </p:nvSpPr>
        <p:spPr bwMode="auto">
          <a:xfrm>
            <a:off x="29667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6"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7"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8" name="Text Box 4"/>
          <p:cNvSpPr txBox="1">
            <a:spLocks noChangeArrowheads="1"/>
          </p:cNvSpPr>
          <p:nvPr/>
        </p:nvSpPr>
        <p:spPr bwMode="auto">
          <a:xfrm>
            <a:off x="5662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9" name="Text Box 4"/>
          <p:cNvSpPr txBox="1">
            <a:spLocks noChangeArrowheads="1"/>
          </p:cNvSpPr>
          <p:nvPr/>
        </p:nvSpPr>
        <p:spPr bwMode="auto">
          <a:xfrm>
            <a:off x="6551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1" name="Text Box 4"/>
          <p:cNvSpPr txBox="1">
            <a:spLocks noChangeArrowheads="1"/>
          </p:cNvSpPr>
          <p:nvPr/>
        </p:nvSpPr>
        <p:spPr bwMode="auto">
          <a:xfrm>
            <a:off x="83455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2" name="Text Box 4"/>
          <p:cNvSpPr txBox="1">
            <a:spLocks noChangeArrowheads="1"/>
          </p:cNvSpPr>
          <p:nvPr/>
        </p:nvSpPr>
        <p:spPr bwMode="auto">
          <a:xfrm>
            <a:off x="92599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3" name="Text Box 4"/>
          <p:cNvSpPr txBox="1">
            <a:spLocks noChangeArrowheads="1"/>
          </p:cNvSpPr>
          <p:nvPr/>
        </p:nvSpPr>
        <p:spPr bwMode="auto">
          <a:xfrm>
            <a:off x="101362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4" name="Text Box 4"/>
          <p:cNvSpPr txBox="1">
            <a:spLocks noChangeArrowheads="1"/>
          </p:cNvSpPr>
          <p:nvPr/>
        </p:nvSpPr>
        <p:spPr bwMode="auto">
          <a:xfrm>
            <a:off x="38557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5" name="Text Box 4"/>
          <p:cNvSpPr txBox="1">
            <a:spLocks noChangeArrowheads="1"/>
          </p:cNvSpPr>
          <p:nvPr/>
        </p:nvSpPr>
        <p:spPr bwMode="auto">
          <a:xfrm>
            <a:off x="4757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6" name="Text Box 4"/>
          <p:cNvSpPr txBox="1">
            <a:spLocks noChangeArrowheads="1"/>
          </p:cNvSpPr>
          <p:nvPr/>
        </p:nvSpPr>
        <p:spPr bwMode="auto">
          <a:xfrm>
            <a:off x="5646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7" name="Text Box 4"/>
          <p:cNvSpPr txBox="1">
            <a:spLocks noChangeArrowheads="1"/>
          </p:cNvSpPr>
          <p:nvPr/>
        </p:nvSpPr>
        <p:spPr bwMode="auto">
          <a:xfrm>
            <a:off x="6551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8" name="Text Box 4"/>
          <p:cNvSpPr txBox="1">
            <a:spLocks noChangeArrowheads="1"/>
          </p:cNvSpPr>
          <p:nvPr/>
        </p:nvSpPr>
        <p:spPr bwMode="auto">
          <a:xfrm>
            <a:off x="7440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9" name="Text Box 4"/>
          <p:cNvSpPr txBox="1">
            <a:spLocks noChangeArrowheads="1"/>
          </p:cNvSpPr>
          <p:nvPr/>
        </p:nvSpPr>
        <p:spPr bwMode="auto">
          <a:xfrm>
            <a:off x="8345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0" name="Text Box 4"/>
          <p:cNvSpPr txBox="1">
            <a:spLocks noChangeArrowheads="1"/>
          </p:cNvSpPr>
          <p:nvPr/>
        </p:nvSpPr>
        <p:spPr bwMode="auto">
          <a:xfrm>
            <a:off x="9234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1" name="Text Box 4"/>
          <p:cNvSpPr txBox="1">
            <a:spLocks noChangeArrowheads="1"/>
          </p:cNvSpPr>
          <p:nvPr/>
        </p:nvSpPr>
        <p:spPr bwMode="auto">
          <a:xfrm>
            <a:off x="101489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 name="TextBox 1"/>
          <p:cNvSpPr txBox="1"/>
          <p:nvPr/>
        </p:nvSpPr>
        <p:spPr>
          <a:xfrm>
            <a:off x="4592324" y="83749"/>
            <a:ext cx="5386346" cy="769441"/>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4400" dirty="0" smtClean="0">
                <a:solidFill>
                  <a:schemeClr val="bg1"/>
                </a:solidFill>
                <a:latin typeface="Arial Black" panose="020B0A04020102020204" pitchFamily="34" charset="0"/>
              </a:rPr>
              <a:t>TOSS UP ROUND</a:t>
            </a:r>
            <a:endParaRPr lang="en-US" sz="4400" dirty="0">
              <a:solidFill>
                <a:schemeClr val="bg1"/>
              </a:solidFill>
              <a:latin typeface="Arial Black" panose="020B0A04020102020204" pitchFamily="34" charset="0"/>
            </a:endParaRPr>
          </a:p>
        </p:txBody>
      </p:sp>
      <p:sp>
        <p:nvSpPr>
          <p:cNvPr id="3" name="TextBox 2"/>
          <p:cNvSpPr txBox="1"/>
          <p:nvPr/>
        </p:nvSpPr>
        <p:spPr>
          <a:xfrm>
            <a:off x="50293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en-US" sz="2400" i="1" dirty="0" smtClean="0">
                <a:solidFill>
                  <a:schemeClr val="bg1">
                    <a:lumMod val="75000"/>
                  </a:schemeClr>
                </a:solidFill>
                <a:latin typeface="Arial" panose="020B0604020202020204" pitchFamily="34" charset="0"/>
                <a:cs typeface="Arial" panose="020B0604020202020204" pitchFamily="34" charset="0"/>
              </a:rPr>
              <a:t>CATEGORY:           </a:t>
            </a:r>
            <a:r>
              <a:rPr lang="en-US" sz="2400" b="1" dirty="0" smtClean="0">
                <a:solidFill>
                  <a:schemeClr val="bg1"/>
                </a:solidFill>
                <a:latin typeface="Arial" panose="020B0604020202020204" pitchFamily="34" charset="0"/>
                <a:cs typeface="Arial" panose="020B0604020202020204" pitchFamily="34" charset="0"/>
              </a:rPr>
              <a:t>PLACE</a:t>
            </a:r>
            <a:endParaRPr lang="en-US" sz="2400" b="1" dirty="0">
              <a:solidFill>
                <a:schemeClr val="bg1"/>
              </a:solidFill>
              <a:latin typeface="Arial" panose="020B0604020202020204" pitchFamily="34" charset="0"/>
              <a:cs typeface="Arial" panose="020B0604020202020204" pitchFamily="34" charset="0"/>
            </a:endParaRPr>
          </a:p>
        </p:txBody>
      </p:sp>
      <p:sp>
        <p:nvSpPr>
          <p:cNvPr id="65" name="Text Box 4"/>
          <p:cNvSpPr txBox="1">
            <a:spLocks noChangeArrowheads="1"/>
          </p:cNvSpPr>
          <p:nvPr/>
        </p:nvSpPr>
        <p:spPr bwMode="auto">
          <a:xfrm>
            <a:off x="20650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spc="-300" dirty="0">
                <a:latin typeface="Impact" panose="020B0806030902050204" pitchFamily="34" charset="0"/>
              </a:rPr>
              <a:t>-</a:t>
            </a:r>
            <a:endParaRPr lang="en-US" sz="8000" spc="-300" dirty="0">
              <a:effectLst/>
              <a:latin typeface="Impact" panose="020B0806030902050204" pitchFamily="34" charset="0"/>
            </a:endParaRPr>
          </a:p>
        </p:txBody>
      </p:sp>
      <p:sp>
        <p:nvSpPr>
          <p:cNvPr id="68" name="Text Box 4"/>
          <p:cNvSpPr txBox="1">
            <a:spLocks noChangeArrowheads="1"/>
          </p:cNvSpPr>
          <p:nvPr/>
        </p:nvSpPr>
        <p:spPr bwMode="auto">
          <a:xfrm>
            <a:off x="29667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218" name="AutoShape 72">
              <a:hlinkClick r:id="" action="ppaction://noaction" highlightClick="1">
                <a:snd r:embed="rId4"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220" name="AutoShape 74">
              <a:hlinkClick r:id="" action="ppaction://noaction" highlightClick="1">
                <a:snd r:embed="rId7"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181"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82"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85" name="Text Box 4"/>
          <p:cNvSpPr txBox="1">
            <a:spLocks noChangeArrowheads="1"/>
          </p:cNvSpPr>
          <p:nvPr/>
        </p:nvSpPr>
        <p:spPr bwMode="auto">
          <a:xfrm>
            <a:off x="5662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86" name="Text Box 4"/>
          <p:cNvSpPr txBox="1">
            <a:spLocks noChangeArrowheads="1"/>
          </p:cNvSpPr>
          <p:nvPr/>
        </p:nvSpPr>
        <p:spPr bwMode="auto">
          <a:xfrm>
            <a:off x="6551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88" name="Text Box 4"/>
          <p:cNvSpPr txBox="1">
            <a:spLocks noChangeArrowheads="1"/>
          </p:cNvSpPr>
          <p:nvPr/>
        </p:nvSpPr>
        <p:spPr bwMode="auto">
          <a:xfrm>
            <a:off x="83455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89" name="Text Box 4"/>
          <p:cNvSpPr txBox="1">
            <a:spLocks noChangeArrowheads="1"/>
          </p:cNvSpPr>
          <p:nvPr/>
        </p:nvSpPr>
        <p:spPr bwMode="auto">
          <a:xfrm>
            <a:off x="9259986"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23" name="Text Box 4"/>
          <p:cNvSpPr txBox="1">
            <a:spLocks noChangeArrowheads="1"/>
          </p:cNvSpPr>
          <p:nvPr/>
        </p:nvSpPr>
        <p:spPr bwMode="auto">
          <a:xfrm>
            <a:off x="10136286"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25" name="Text Box 4"/>
          <p:cNvSpPr txBox="1">
            <a:spLocks noChangeArrowheads="1"/>
          </p:cNvSpPr>
          <p:nvPr/>
        </p:nvSpPr>
        <p:spPr bwMode="auto">
          <a:xfrm>
            <a:off x="38557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26" name="Text Box 4"/>
          <p:cNvSpPr txBox="1">
            <a:spLocks noChangeArrowheads="1"/>
          </p:cNvSpPr>
          <p:nvPr/>
        </p:nvSpPr>
        <p:spPr bwMode="auto">
          <a:xfrm>
            <a:off x="4757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27" name="Text Box 4"/>
          <p:cNvSpPr txBox="1">
            <a:spLocks noChangeArrowheads="1"/>
          </p:cNvSpPr>
          <p:nvPr/>
        </p:nvSpPr>
        <p:spPr bwMode="auto">
          <a:xfrm>
            <a:off x="5646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28" name="Text Box 4"/>
          <p:cNvSpPr txBox="1">
            <a:spLocks noChangeArrowheads="1"/>
          </p:cNvSpPr>
          <p:nvPr/>
        </p:nvSpPr>
        <p:spPr bwMode="auto">
          <a:xfrm>
            <a:off x="6551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29" name="Text Box 4"/>
          <p:cNvSpPr txBox="1">
            <a:spLocks noChangeArrowheads="1"/>
          </p:cNvSpPr>
          <p:nvPr/>
        </p:nvSpPr>
        <p:spPr bwMode="auto">
          <a:xfrm>
            <a:off x="7440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30" name="Text Box 4"/>
          <p:cNvSpPr txBox="1">
            <a:spLocks noChangeArrowheads="1"/>
          </p:cNvSpPr>
          <p:nvPr/>
        </p:nvSpPr>
        <p:spPr bwMode="auto">
          <a:xfrm>
            <a:off x="8345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31" name="Text Box 4"/>
          <p:cNvSpPr txBox="1">
            <a:spLocks noChangeArrowheads="1"/>
          </p:cNvSpPr>
          <p:nvPr/>
        </p:nvSpPr>
        <p:spPr bwMode="auto">
          <a:xfrm>
            <a:off x="9234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32" name="Text Box 4"/>
          <p:cNvSpPr txBox="1">
            <a:spLocks noChangeArrowheads="1"/>
          </p:cNvSpPr>
          <p:nvPr/>
        </p:nvSpPr>
        <p:spPr bwMode="auto">
          <a:xfrm>
            <a:off x="101489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52" name="TextBox 251"/>
          <p:cNvSpPr txBox="1"/>
          <p:nvPr/>
        </p:nvSpPr>
        <p:spPr>
          <a:xfrm>
            <a:off x="6091490" y="874498"/>
            <a:ext cx="2438814"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u="sng" dirty="0" smtClean="0">
                <a:solidFill>
                  <a:prstClr val="white"/>
                </a:solidFill>
                <a:latin typeface="Arial Black" panose="020B0A04020102020204" pitchFamily="34" charset="0"/>
              </a:rPr>
              <a:t>BEGIN</a:t>
            </a:r>
            <a:endParaRPr lang="en-US" sz="3200" u="sng" dirty="0">
              <a:solidFill>
                <a:prstClr val="white"/>
              </a:solidFill>
              <a:latin typeface="Arial Black" panose="020B0A04020102020204" pitchFamily="34" charset="0"/>
            </a:endParaRPr>
          </a:p>
        </p:txBody>
      </p:sp>
      <p:sp>
        <p:nvSpPr>
          <p:cNvPr id="253" name="Text Box 4"/>
          <p:cNvSpPr txBox="1">
            <a:spLocks noChangeArrowheads="1"/>
          </p:cNvSpPr>
          <p:nvPr/>
        </p:nvSpPr>
        <p:spPr bwMode="auto">
          <a:xfrm>
            <a:off x="29540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4" name="Text Box 4"/>
          <p:cNvSpPr txBox="1">
            <a:spLocks noChangeArrowheads="1"/>
          </p:cNvSpPr>
          <p:nvPr/>
        </p:nvSpPr>
        <p:spPr bwMode="auto">
          <a:xfrm>
            <a:off x="38557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5" name="Text Box 4"/>
          <p:cNvSpPr txBox="1">
            <a:spLocks noChangeArrowheads="1"/>
          </p:cNvSpPr>
          <p:nvPr/>
        </p:nvSpPr>
        <p:spPr bwMode="auto">
          <a:xfrm>
            <a:off x="47574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6" name="Text Box 4"/>
          <p:cNvSpPr txBox="1">
            <a:spLocks noChangeArrowheads="1"/>
          </p:cNvSpPr>
          <p:nvPr/>
        </p:nvSpPr>
        <p:spPr bwMode="auto">
          <a:xfrm>
            <a:off x="56464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7" name="Text Box 4"/>
          <p:cNvSpPr txBox="1">
            <a:spLocks noChangeArrowheads="1"/>
          </p:cNvSpPr>
          <p:nvPr/>
        </p:nvSpPr>
        <p:spPr bwMode="auto">
          <a:xfrm>
            <a:off x="65510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8" name="Text Box 4"/>
          <p:cNvSpPr txBox="1">
            <a:spLocks noChangeArrowheads="1"/>
          </p:cNvSpPr>
          <p:nvPr/>
        </p:nvSpPr>
        <p:spPr bwMode="auto">
          <a:xfrm>
            <a:off x="74400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9" name="Text Box 4"/>
          <p:cNvSpPr txBox="1">
            <a:spLocks noChangeArrowheads="1"/>
          </p:cNvSpPr>
          <p:nvPr/>
        </p:nvSpPr>
        <p:spPr bwMode="auto">
          <a:xfrm>
            <a:off x="83455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60" name="Text Box 4"/>
          <p:cNvSpPr txBox="1">
            <a:spLocks noChangeArrowheads="1"/>
          </p:cNvSpPr>
          <p:nvPr/>
        </p:nvSpPr>
        <p:spPr bwMode="auto">
          <a:xfrm>
            <a:off x="92345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61" name="Text Box 4"/>
          <p:cNvSpPr txBox="1">
            <a:spLocks noChangeArrowheads="1"/>
          </p:cNvSpPr>
          <p:nvPr/>
        </p:nvSpPr>
        <p:spPr bwMode="auto">
          <a:xfrm>
            <a:off x="101489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62" name="Text Box 4"/>
          <p:cNvSpPr txBox="1">
            <a:spLocks noChangeArrowheads="1"/>
          </p:cNvSpPr>
          <p:nvPr/>
        </p:nvSpPr>
        <p:spPr bwMode="auto">
          <a:xfrm>
            <a:off x="110252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63" name="Text Box 4"/>
          <p:cNvSpPr txBox="1">
            <a:spLocks noChangeArrowheads="1"/>
          </p:cNvSpPr>
          <p:nvPr/>
        </p:nvSpPr>
        <p:spPr bwMode="auto">
          <a:xfrm>
            <a:off x="29540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spc="-300" dirty="0" smtClean="0">
                <a:latin typeface="Impact" panose="020B0806030902050204" pitchFamily="34" charset="0"/>
              </a:rPr>
              <a:t>-</a:t>
            </a:r>
            <a:endParaRPr lang="en-US" sz="8000" spc="-300" dirty="0">
              <a:effectLst/>
              <a:latin typeface="Impact" panose="020B0806030902050204" pitchFamily="34" charset="0"/>
            </a:endParaRPr>
          </a:p>
        </p:txBody>
      </p:sp>
      <p:sp>
        <p:nvSpPr>
          <p:cNvPr id="264" name="Text Box 4"/>
          <p:cNvSpPr txBox="1">
            <a:spLocks noChangeArrowheads="1"/>
          </p:cNvSpPr>
          <p:nvPr/>
        </p:nvSpPr>
        <p:spPr bwMode="auto">
          <a:xfrm>
            <a:off x="38557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65" name="Text Box 4"/>
          <p:cNvSpPr txBox="1">
            <a:spLocks noChangeArrowheads="1"/>
          </p:cNvSpPr>
          <p:nvPr/>
        </p:nvSpPr>
        <p:spPr bwMode="auto">
          <a:xfrm>
            <a:off x="47574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66" name="Text Box 4"/>
          <p:cNvSpPr txBox="1">
            <a:spLocks noChangeArrowheads="1"/>
          </p:cNvSpPr>
          <p:nvPr/>
        </p:nvSpPr>
        <p:spPr bwMode="auto">
          <a:xfrm>
            <a:off x="56464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67" name="Text Box 4"/>
          <p:cNvSpPr txBox="1">
            <a:spLocks noChangeArrowheads="1"/>
          </p:cNvSpPr>
          <p:nvPr/>
        </p:nvSpPr>
        <p:spPr bwMode="auto">
          <a:xfrm>
            <a:off x="65510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68" name="Text Box 4"/>
          <p:cNvSpPr txBox="1">
            <a:spLocks noChangeArrowheads="1"/>
          </p:cNvSpPr>
          <p:nvPr/>
        </p:nvSpPr>
        <p:spPr bwMode="auto">
          <a:xfrm>
            <a:off x="74400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69" name="Text Box 4"/>
          <p:cNvSpPr txBox="1">
            <a:spLocks noChangeArrowheads="1"/>
          </p:cNvSpPr>
          <p:nvPr/>
        </p:nvSpPr>
        <p:spPr bwMode="auto">
          <a:xfrm>
            <a:off x="83455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70" name="Text Box 4"/>
          <p:cNvSpPr txBox="1">
            <a:spLocks noChangeArrowheads="1"/>
          </p:cNvSpPr>
          <p:nvPr/>
        </p:nvSpPr>
        <p:spPr bwMode="auto">
          <a:xfrm>
            <a:off x="92345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71" name="Text Box 4"/>
          <p:cNvSpPr txBox="1">
            <a:spLocks noChangeArrowheads="1"/>
          </p:cNvSpPr>
          <p:nvPr/>
        </p:nvSpPr>
        <p:spPr bwMode="auto">
          <a:xfrm>
            <a:off x="10148986" y="16892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72" name="Text Box 4"/>
          <p:cNvSpPr txBox="1">
            <a:spLocks noChangeArrowheads="1"/>
          </p:cNvSpPr>
          <p:nvPr/>
        </p:nvSpPr>
        <p:spPr bwMode="auto">
          <a:xfrm>
            <a:off x="11025286" y="16892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74" name="Text Box 4"/>
          <p:cNvSpPr txBox="1">
            <a:spLocks noChangeArrowheads="1"/>
          </p:cNvSpPr>
          <p:nvPr/>
        </p:nvSpPr>
        <p:spPr bwMode="auto">
          <a:xfrm>
            <a:off x="3867150"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75" name="Text Box 4"/>
          <p:cNvSpPr txBox="1">
            <a:spLocks noChangeArrowheads="1"/>
          </p:cNvSpPr>
          <p:nvPr/>
        </p:nvSpPr>
        <p:spPr bwMode="auto">
          <a:xfrm>
            <a:off x="4768850"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76" name="Text Box 4"/>
          <p:cNvSpPr txBox="1">
            <a:spLocks noChangeArrowheads="1"/>
          </p:cNvSpPr>
          <p:nvPr/>
        </p:nvSpPr>
        <p:spPr bwMode="auto">
          <a:xfrm>
            <a:off x="5657850"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77" name="Text Box 4"/>
          <p:cNvSpPr txBox="1">
            <a:spLocks noChangeArrowheads="1"/>
          </p:cNvSpPr>
          <p:nvPr/>
        </p:nvSpPr>
        <p:spPr bwMode="auto">
          <a:xfrm>
            <a:off x="6562500"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78" name="Text Box 4"/>
          <p:cNvSpPr txBox="1">
            <a:spLocks noChangeArrowheads="1"/>
          </p:cNvSpPr>
          <p:nvPr/>
        </p:nvSpPr>
        <p:spPr bwMode="auto">
          <a:xfrm>
            <a:off x="7451500"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79" name="Text Box 4"/>
          <p:cNvSpPr txBox="1">
            <a:spLocks noChangeArrowheads="1"/>
          </p:cNvSpPr>
          <p:nvPr/>
        </p:nvSpPr>
        <p:spPr bwMode="auto">
          <a:xfrm>
            <a:off x="8357012"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80" name="Text Box 4"/>
          <p:cNvSpPr txBox="1">
            <a:spLocks noChangeArrowheads="1"/>
          </p:cNvSpPr>
          <p:nvPr/>
        </p:nvSpPr>
        <p:spPr bwMode="auto">
          <a:xfrm>
            <a:off x="9246012"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81" name="Text Box 4"/>
          <p:cNvSpPr txBox="1">
            <a:spLocks noChangeArrowheads="1"/>
          </p:cNvSpPr>
          <p:nvPr/>
        </p:nvSpPr>
        <p:spPr bwMode="auto">
          <a:xfrm>
            <a:off x="10160412"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82" name="Text Box 4"/>
          <p:cNvSpPr txBox="1">
            <a:spLocks noChangeArrowheads="1"/>
          </p:cNvSpPr>
          <p:nvPr/>
        </p:nvSpPr>
        <p:spPr bwMode="auto">
          <a:xfrm>
            <a:off x="11036712"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84" name="Text Box 4"/>
          <p:cNvSpPr txBox="1">
            <a:spLocks noChangeArrowheads="1"/>
          </p:cNvSpPr>
          <p:nvPr/>
        </p:nvSpPr>
        <p:spPr bwMode="auto">
          <a:xfrm>
            <a:off x="3867150"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85" name="Text Box 4"/>
          <p:cNvSpPr txBox="1">
            <a:spLocks noChangeArrowheads="1"/>
          </p:cNvSpPr>
          <p:nvPr/>
        </p:nvSpPr>
        <p:spPr bwMode="auto">
          <a:xfrm>
            <a:off x="4768850"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86" name="Text Box 4"/>
          <p:cNvSpPr txBox="1">
            <a:spLocks noChangeArrowheads="1"/>
          </p:cNvSpPr>
          <p:nvPr/>
        </p:nvSpPr>
        <p:spPr bwMode="auto">
          <a:xfrm>
            <a:off x="5657850"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87" name="Text Box 4"/>
          <p:cNvSpPr txBox="1">
            <a:spLocks noChangeArrowheads="1"/>
          </p:cNvSpPr>
          <p:nvPr/>
        </p:nvSpPr>
        <p:spPr bwMode="auto">
          <a:xfrm>
            <a:off x="6562500"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88" name="Text Box 4"/>
          <p:cNvSpPr txBox="1">
            <a:spLocks noChangeArrowheads="1"/>
          </p:cNvSpPr>
          <p:nvPr/>
        </p:nvSpPr>
        <p:spPr bwMode="auto">
          <a:xfrm>
            <a:off x="7451500"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89" name="Text Box 4"/>
          <p:cNvSpPr txBox="1">
            <a:spLocks noChangeArrowheads="1"/>
          </p:cNvSpPr>
          <p:nvPr/>
        </p:nvSpPr>
        <p:spPr bwMode="auto">
          <a:xfrm>
            <a:off x="8357012"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90" name="Text Box 4"/>
          <p:cNvSpPr txBox="1">
            <a:spLocks noChangeArrowheads="1"/>
          </p:cNvSpPr>
          <p:nvPr/>
        </p:nvSpPr>
        <p:spPr bwMode="auto">
          <a:xfrm>
            <a:off x="9246012"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91" name="Text Box 4"/>
          <p:cNvSpPr txBox="1">
            <a:spLocks noChangeArrowheads="1"/>
          </p:cNvSpPr>
          <p:nvPr/>
        </p:nvSpPr>
        <p:spPr bwMode="auto">
          <a:xfrm>
            <a:off x="10160412" y="5105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92" name="Text Box 4"/>
          <p:cNvSpPr txBox="1">
            <a:spLocks noChangeArrowheads="1"/>
          </p:cNvSpPr>
          <p:nvPr/>
        </p:nvSpPr>
        <p:spPr bwMode="auto">
          <a:xfrm>
            <a:off x="11036712" y="5105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95" name="Text Box 4"/>
          <p:cNvSpPr txBox="1">
            <a:spLocks noChangeArrowheads="1"/>
          </p:cNvSpPr>
          <p:nvPr/>
        </p:nvSpPr>
        <p:spPr bwMode="auto">
          <a:xfrm>
            <a:off x="1283297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96" name="Text Box 4"/>
          <p:cNvSpPr txBox="1">
            <a:spLocks noChangeArrowheads="1"/>
          </p:cNvSpPr>
          <p:nvPr/>
        </p:nvSpPr>
        <p:spPr bwMode="auto">
          <a:xfrm>
            <a:off x="11823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97" name="Text Box 4"/>
          <p:cNvSpPr txBox="1">
            <a:spLocks noChangeArrowheads="1"/>
          </p:cNvSpPr>
          <p:nvPr/>
        </p:nvSpPr>
        <p:spPr bwMode="auto">
          <a:xfrm>
            <a:off x="20713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98" name="Text Box 4"/>
          <p:cNvSpPr txBox="1">
            <a:spLocks noChangeArrowheads="1"/>
          </p:cNvSpPr>
          <p:nvPr/>
        </p:nvSpPr>
        <p:spPr bwMode="auto">
          <a:xfrm>
            <a:off x="1283297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spc="-300" dirty="0" smtClean="0">
                <a:latin typeface="Impact" panose="020B0806030902050204" pitchFamily="34" charset="0"/>
              </a:rPr>
              <a:t>-</a:t>
            </a:r>
            <a:endParaRPr lang="en-US" sz="8000" spc="-300" dirty="0">
              <a:effectLst/>
              <a:latin typeface="Impact" panose="020B0806030902050204" pitchFamily="34" charset="0"/>
            </a:endParaRPr>
          </a:p>
        </p:txBody>
      </p:sp>
      <p:sp>
        <p:nvSpPr>
          <p:cNvPr id="299" name="Text Box 4"/>
          <p:cNvSpPr txBox="1">
            <a:spLocks noChangeArrowheads="1"/>
          </p:cNvSpPr>
          <p:nvPr/>
        </p:nvSpPr>
        <p:spPr bwMode="auto">
          <a:xfrm>
            <a:off x="11823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a:latin typeface="Impact" panose="020B0806030902050204" pitchFamily="34" charset="0"/>
              </a:rPr>
              <a:t>-</a:t>
            </a:r>
            <a:endParaRPr lang="en-US" sz="8000" dirty="0">
              <a:effectLst/>
              <a:latin typeface="Impact" panose="020B0806030902050204" pitchFamily="34" charset="0"/>
            </a:endParaRPr>
          </a:p>
        </p:txBody>
      </p:sp>
      <p:sp>
        <p:nvSpPr>
          <p:cNvPr id="300" name="Text Box 4"/>
          <p:cNvSpPr txBox="1">
            <a:spLocks noChangeArrowheads="1"/>
          </p:cNvSpPr>
          <p:nvPr/>
        </p:nvSpPr>
        <p:spPr bwMode="auto">
          <a:xfrm>
            <a:off x="20713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302" name="Text Box 4"/>
          <p:cNvSpPr txBox="1">
            <a:spLocks noChangeArrowheads="1"/>
          </p:cNvSpPr>
          <p:nvPr/>
        </p:nvSpPr>
        <p:spPr bwMode="auto">
          <a:xfrm>
            <a:off x="20713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04" name="Text Box 4"/>
          <p:cNvSpPr txBox="1">
            <a:spLocks noChangeArrowheads="1"/>
          </p:cNvSpPr>
          <p:nvPr/>
        </p:nvSpPr>
        <p:spPr bwMode="auto">
          <a:xfrm>
            <a:off x="20713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305" name="Text Box 4"/>
          <p:cNvSpPr txBox="1">
            <a:spLocks noChangeArrowheads="1"/>
          </p:cNvSpPr>
          <p:nvPr/>
        </p:nvSpPr>
        <p:spPr bwMode="auto">
          <a:xfrm>
            <a:off x="1168400" y="393735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06" name="Text Box 4"/>
          <p:cNvSpPr txBox="1">
            <a:spLocks noChangeArrowheads="1"/>
          </p:cNvSpPr>
          <p:nvPr/>
        </p:nvSpPr>
        <p:spPr bwMode="auto">
          <a:xfrm>
            <a:off x="2082800"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07" name="Text Box 4"/>
          <p:cNvSpPr txBox="1">
            <a:spLocks noChangeArrowheads="1"/>
          </p:cNvSpPr>
          <p:nvPr/>
        </p:nvSpPr>
        <p:spPr bwMode="auto">
          <a:xfrm>
            <a:off x="1168400" y="393735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spc="-300" dirty="0" smtClean="0">
                <a:latin typeface="Impact" panose="020B0806030902050204" pitchFamily="34" charset="0"/>
              </a:rPr>
              <a:t>-</a:t>
            </a:r>
            <a:endParaRPr lang="en-US" sz="8000" spc="-300" dirty="0">
              <a:effectLst/>
              <a:latin typeface="Impact" panose="020B0806030902050204" pitchFamily="34" charset="0"/>
            </a:endParaRPr>
          </a:p>
        </p:txBody>
      </p:sp>
      <p:sp>
        <p:nvSpPr>
          <p:cNvPr id="308" name="Text Box 4"/>
          <p:cNvSpPr txBox="1">
            <a:spLocks noChangeArrowheads="1"/>
          </p:cNvSpPr>
          <p:nvPr/>
        </p:nvSpPr>
        <p:spPr bwMode="auto">
          <a:xfrm>
            <a:off x="2082800"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310" name="Text Box 4"/>
          <p:cNvSpPr txBox="1">
            <a:spLocks noChangeArrowheads="1"/>
          </p:cNvSpPr>
          <p:nvPr/>
        </p:nvSpPr>
        <p:spPr bwMode="auto">
          <a:xfrm>
            <a:off x="11036949"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11" name="Text Box 4"/>
          <p:cNvSpPr txBox="1">
            <a:spLocks noChangeArrowheads="1"/>
          </p:cNvSpPr>
          <p:nvPr/>
        </p:nvSpPr>
        <p:spPr bwMode="auto">
          <a:xfrm>
            <a:off x="11938649"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12" name="Text Box 4"/>
          <p:cNvSpPr txBox="1">
            <a:spLocks noChangeArrowheads="1"/>
          </p:cNvSpPr>
          <p:nvPr/>
        </p:nvSpPr>
        <p:spPr bwMode="auto">
          <a:xfrm>
            <a:off x="11925949"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13" name="Text Box 4"/>
          <p:cNvSpPr txBox="1">
            <a:spLocks noChangeArrowheads="1"/>
          </p:cNvSpPr>
          <p:nvPr/>
        </p:nvSpPr>
        <p:spPr bwMode="auto">
          <a:xfrm>
            <a:off x="11036949"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314" name="Text Box 4"/>
          <p:cNvSpPr txBox="1">
            <a:spLocks noChangeArrowheads="1"/>
          </p:cNvSpPr>
          <p:nvPr/>
        </p:nvSpPr>
        <p:spPr bwMode="auto">
          <a:xfrm>
            <a:off x="11938649"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315" name="Text Box 4"/>
          <p:cNvSpPr txBox="1">
            <a:spLocks noChangeArrowheads="1"/>
          </p:cNvSpPr>
          <p:nvPr/>
        </p:nvSpPr>
        <p:spPr bwMode="auto">
          <a:xfrm>
            <a:off x="11925949"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316" name="Text Box 4"/>
          <p:cNvSpPr txBox="1">
            <a:spLocks noChangeArrowheads="1"/>
          </p:cNvSpPr>
          <p:nvPr/>
        </p:nvSpPr>
        <p:spPr bwMode="auto">
          <a:xfrm>
            <a:off x="11925949"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18" name="Text Box 4"/>
          <p:cNvSpPr txBox="1">
            <a:spLocks noChangeArrowheads="1"/>
          </p:cNvSpPr>
          <p:nvPr/>
        </p:nvSpPr>
        <p:spPr bwMode="auto">
          <a:xfrm>
            <a:off x="11925949" y="16892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320" name="Text Box 4"/>
          <p:cNvSpPr txBox="1">
            <a:spLocks noChangeArrowheads="1"/>
          </p:cNvSpPr>
          <p:nvPr/>
        </p:nvSpPr>
        <p:spPr bwMode="auto">
          <a:xfrm>
            <a:off x="11937375"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22" name="Text Box 4"/>
          <p:cNvSpPr txBox="1">
            <a:spLocks noChangeArrowheads="1"/>
          </p:cNvSpPr>
          <p:nvPr/>
        </p:nvSpPr>
        <p:spPr bwMode="auto">
          <a:xfrm>
            <a:off x="11937375" y="5105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326" name="Text Box 4"/>
          <p:cNvSpPr txBox="1">
            <a:spLocks noChangeArrowheads="1"/>
          </p:cNvSpPr>
          <p:nvPr/>
        </p:nvSpPr>
        <p:spPr bwMode="auto">
          <a:xfrm>
            <a:off x="2954024"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27" name="Text Box 4"/>
          <p:cNvSpPr txBox="1">
            <a:spLocks noChangeArrowheads="1"/>
          </p:cNvSpPr>
          <p:nvPr/>
        </p:nvSpPr>
        <p:spPr bwMode="auto">
          <a:xfrm>
            <a:off x="2954024" y="5092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93" name="Text Box 4"/>
          <p:cNvSpPr txBox="1">
            <a:spLocks noChangeArrowheads="1"/>
          </p:cNvSpPr>
          <p:nvPr/>
        </p:nvSpPr>
        <p:spPr bwMode="auto">
          <a:xfrm>
            <a:off x="29540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spc="-300" dirty="0" smtClean="0">
                <a:latin typeface="Impact" panose="020B0806030902050204" pitchFamily="34" charset="0"/>
              </a:rPr>
              <a:t>-</a:t>
            </a:r>
            <a:endParaRPr lang="en-US" sz="8000" spc="-300" dirty="0">
              <a:effectLst/>
              <a:latin typeface="Impact" panose="020B0806030902050204" pitchFamily="34" charset="0"/>
            </a:endParaRPr>
          </a:p>
        </p:txBody>
      </p:sp>
      <p:sp>
        <p:nvSpPr>
          <p:cNvPr id="329" name="Text Box 4"/>
          <p:cNvSpPr txBox="1">
            <a:spLocks noChangeArrowheads="1"/>
          </p:cNvSpPr>
          <p:nvPr/>
        </p:nvSpPr>
        <p:spPr bwMode="auto">
          <a:xfrm>
            <a:off x="110252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30" name="Text Box 4"/>
          <p:cNvSpPr txBox="1">
            <a:spLocks noChangeArrowheads="1"/>
          </p:cNvSpPr>
          <p:nvPr/>
        </p:nvSpPr>
        <p:spPr bwMode="auto">
          <a:xfrm>
            <a:off x="12827649"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94" name="Text Box 4"/>
          <p:cNvSpPr txBox="1">
            <a:spLocks noChangeArrowheads="1"/>
          </p:cNvSpPr>
          <p:nvPr/>
        </p:nvSpPr>
        <p:spPr bwMode="auto">
          <a:xfrm>
            <a:off x="110252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324" name="Text Box 4"/>
          <p:cNvSpPr txBox="1">
            <a:spLocks noChangeArrowheads="1"/>
          </p:cNvSpPr>
          <p:nvPr/>
        </p:nvSpPr>
        <p:spPr bwMode="auto">
          <a:xfrm>
            <a:off x="12827649"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25" name="Text Box 4"/>
          <p:cNvSpPr txBox="1">
            <a:spLocks noChangeArrowheads="1"/>
          </p:cNvSpPr>
          <p:nvPr/>
        </p:nvSpPr>
        <p:spPr bwMode="auto">
          <a:xfrm>
            <a:off x="14266061" y="7093043"/>
            <a:ext cx="342900" cy="260056"/>
          </a:xfrm>
          <a:prstGeom prst="rect">
            <a:avLst/>
          </a:prstGeom>
          <a:solidFill>
            <a:schemeClr val="bg1">
              <a:alpha val="0"/>
            </a:schemeClr>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5400" dirty="0">
              <a:effectLst/>
              <a:latin typeface="Impact" panose="020B0806030902050204" pitchFamily="34" charset="0"/>
            </a:endParaRPr>
          </a:p>
        </p:txBody>
      </p:sp>
      <p:sp>
        <p:nvSpPr>
          <p:cNvPr id="128" name="Text Box 4"/>
          <p:cNvSpPr txBox="1">
            <a:spLocks noChangeArrowheads="1"/>
          </p:cNvSpPr>
          <p:nvPr/>
        </p:nvSpPr>
        <p:spPr bwMode="auto">
          <a:xfrm>
            <a:off x="7455312" y="279435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129" name="Text Box 4"/>
          <p:cNvSpPr txBox="1">
            <a:spLocks noChangeArrowheads="1"/>
          </p:cNvSpPr>
          <p:nvPr/>
        </p:nvSpPr>
        <p:spPr bwMode="auto">
          <a:xfrm>
            <a:off x="7455312" y="279435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59248" y="5538324"/>
            <a:ext cx="793975" cy="793975"/>
          </a:xfrm>
          <a:prstGeom prst="rect">
            <a:avLst/>
          </a:prstGeom>
        </p:spPr>
      </p:pic>
      <p:sp>
        <p:nvSpPr>
          <p:cNvPr id="130" name="Text Box 71"/>
          <p:cNvSpPr txBox="1">
            <a:spLocks noChangeArrowheads="1"/>
          </p:cNvSpPr>
          <p:nvPr/>
        </p:nvSpPr>
        <p:spPr bwMode="auto">
          <a:xfrm>
            <a:off x="13243495" y="6371157"/>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smtClean="0">
                <a:solidFill>
                  <a:prstClr val="white"/>
                </a:solidFill>
              </a:rPr>
              <a:t>CORRECT</a:t>
            </a:r>
            <a:endParaRPr lang="en-US" altLang="en-US" sz="1400" dirty="0">
              <a:solidFill>
                <a:prstClr val="white"/>
              </a:solidFill>
            </a:endParaRPr>
          </a:p>
        </p:txBody>
      </p:sp>
      <p:grpSp>
        <p:nvGrpSpPr>
          <p:cNvPr id="131" name="Group 14"/>
          <p:cNvGrpSpPr>
            <a:grpSpLocks/>
          </p:cNvGrpSpPr>
          <p:nvPr/>
        </p:nvGrpSpPr>
        <p:grpSpPr bwMode="auto">
          <a:xfrm rot="10800000">
            <a:off x="13675008" y="260883"/>
            <a:ext cx="672241" cy="674574"/>
            <a:chOff x="566" y="4031"/>
            <a:chExt cx="288" cy="289"/>
          </a:xfrm>
        </p:grpSpPr>
        <p:sp>
          <p:nvSpPr>
            <p:cNvPr id="132"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33"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34" name="Oval 17">
              <a:hlinkClick r:id="rId9"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35" name="TextBox 134"/>
          <p:cNvSpPr txBox="1"/>
          <p:nvPr/>
        </p:nvSpPr>
        <p:spPr>
          <a:xfrm>
            <a:off x="13451151" y="985485"/>
            <a:ext cx="1087285"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cs typeface="Arial" panose="020B0604020202020204" pitchFamily="34" charset="0"/>
              </a:rPr>
              <a:t>GO TO</a:t>
            </a:r>
          </a:p>
          <a:p>
            <a:pPr algn="ctr"/>
            <a:r>
              <a:rPr lang="en-US" sz="1400" dirty="0" smtClean="0">
                <a:solidFill>
                  <a:prstClr val="white"/>
                </a:solidFill>
                <a:latin typeface="Arial Black" panose="020B0A04020102020204" pitchFamily="34" charset="0"/>
                <a:cs typeface="Arial" panose="020B0604020202020204" pitchFamily="34" charset="0"/>
              </a:rPr>
              <a:t>ROUND 1</a:t>
            </a:r>
            <a:endParaRPr lang="en-US" sz="1400"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9423151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2"/>
                                        </p:tgtEl>
                                      </p:cBhvr>
                                    </p:animEffect>
                                    <p:set>
                                      <p:cBhvr>
                                        <p:cTn id="7" dur="1" fill="hold">
                                          <p:stCondLst>
                                            <p:cond delay="499"/>
                                          </p:stCondLst>
                                        </p:cTn>
                                        <p:tgtEl>
                                          <p:spTgt spid="252"/>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oss Up Music.wav"/>
                                        </p:tgtEl>
                                      </p:cMediaNode>
                                    </p:audio>
                                  </p:subTnLst>
                                </p:cTn>
                              </p:par>
                              <p:par>
                                <p:cTn id="10" presetID="1" presetClass="entr" presetSubtype="0" fill="hold" grpId="0" nodeType="withEffect">
                                  <p:stCondLst>
                                    <p:cond delay="1500"/>
                                  </p:stCondLst>
                                  <p:childTnLst>
                                    <p:set>
                                      <p:cBhvr>
                                        <p:cTn id="11" dur="1" fill="hold">
                                          <p:stCondLst>
                                            <p:cond delay="0"/>
                                          </p:stCondLst>
                                        </p:cTn>
                                        <p:tgtEl>
                                          <p:spTgt spid="223"/>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grpId="0" nodeType="afterEffect">
                                  <p:stCondLst>
                                    <p:cond delay="1500"/>
                                  </p:stCondLst>
                                  <p:childTnLst>
                                    <p:set>
                                      <p:cBhvr>
                                        <p:cTn id="14" dur="1" fill="hold">
                                          <p:stCondLst>
                                            <p:cond delay="0"/>
                                          </p:stCondLst>
                                        </p:cTn>
                                        <p:tgtEl>
                                          <p:spTgt spid="267"/>
                                        </p:tgtEl>
                                        <p:attrNameLst>
                                          <p:attrName>style.visibility</p:attrName>
                                        </p:attrNameLst>
                                      </p:cBhvr>
                                      <p:to>
                                        <p:strVal val="visible"/>
                                      </p:to>
                                    </p:set>
                                  </p:childTnLst>
                                </p:cTn>
                              </p:par>
                            </p:childTnLst>
                          </p:cTn>
                        </p:par>
                        <p:par>
                          <p:cTn id="15" fill="hold">
                            <p:stCondLst>
                              <p:cond delay="3000"/>
                            </p:stCondLst>
                            <p:childTnLst>
                              <p:par>
                                <p:cTn id="16" presetID="1" presetClass="entr" presetSubtype="0" fill="hold" grpId="0" nodeType="afterEffect">
                                  <p:stCondLst>
                                    <p:cond delay="1500"/>
                                  </p:stCondLst>
                                  <p:childTnLst>
                                    <p:set>
                                      <p:cBhvr>
                                        <p:cTn id="17" dur="1" fill="hold">
                                          <p:stCondLst>
                                            <p:cond delay="0"/>
                                          </p:stCondLst>
                                        </p:cTn>
                                        <p:tgtEl>
                                          <p:spTgt spid="229"/>
                                        </p:tgtEl>
                                        <p:attrNameLst>
                                          <p:attrName>style.visibility</p:attrName>
                                        </p:attrNameLst>
                                      </p:cBhvr>
                                      <p:to>
                                        <p:strVal val="visible"/>
                                      </p:to>
                                    </p:set>
                                  </p:childTnLst>
                                </p:cTn>
                              </p:par>
                            </p:childTnLst>
                          </p:cTn>
                        </p:par>
                        <p:par>
                          <p:cTn id="18" fill="hold">
                            <p:stCondLst>
                              <p:cond delay="4500"/>
                            </p:stCondLst>
                            <p:childTnLst>
                              <p:par>
                                <p:cTn id="19" presetID="1" presetClass="entr" presetSubtype="0" fill="hold" grpId="0" nodeType="afterEffect">
                                  <p:stCondLst>
                                    <p:cond delay="1500"/>
                                  </p:stCondLst>
                                  <p:childTnLst>
                                    <p:set>
                                      <p:cBhvr>
                                        <p:cTn id="20" dur="1" fill="hold">
                                          <p:stCondLst>
                                            <p:cond delay="0"/>
                                          </p:stCondLst>
                                        </p:cTn>
                                        <p:tgtEl>
                                          <p:spTgt spid="272"/>
                                        </p:tgtEl>
                                        <p:attrNameLst>
                                          <p:attrName>style.visibility</p:attrName>
                                        </p:attrNameLst>
                                      </p:cBhvr>
                                      <p:to>
                                        <p:strVal val="visible"/>
                                      </p:to>
                                    </p:set>
                                  </p:childTnLst>
                                </p:cTn>
                              </p:par>
                            </p:childTnLst>
                          </p:cTn>
                        </p:par>
                        <p:par>
                          <p:cTn id="21" fill="hold">
                            <p:stCondLst>
                              <p:cond delay="6000"/>
                            </p:stCondLst>
                            <p:childTnLst>
                              <p:par>
                                <p:cTn id="22" presetID="1" presetClass="entr" presetSubtype="0" fill="hold" grpId="0" nodeType="afterEffect">
                                  <p:stCondLst>
                                    <p:cond delay="1500"/>
                                  </p:stCondLst>
                                  <p:childTnLst>
                                    <p:set>
                                      <p:cBhvr>
                                        <p:cTn id="23" dur="1" fill="hold">
                                          <p:stCondLst>
                                            <p:cond delay="0"/>
                                          </p:stCondLst>
                                        </p:cTn>
                                        <p:tgtEl>
                                          <p:spTgt spid="299"/>
                                        </p:tgtEl>
                                        <p:attrNameLst>
                                          <p:attrName>style.visibility</p:attrName>
                                        </p:attrNameLst>
                                      </p:cBhvr>
                                      <p:to>
                                        <p:strVal val="visible"/>
                                      </p:to>
                                    </p:set>
                                  </p:childTnLst>
                                </p:cTn>
                              </p:par>
                            </p:childTnLst>
                          </p:cTn>
                        </p:par>
                        <p:par>
                          <p:cTn id="24" fill="hold">
                            <p:stCondLst>
                              <p:cond delay="7500"/>
                            </p:stCondLst>
                            <p:childTnLst>
                              <p:par>
                                <p:cTn id="25" presetID="1" presetClass="entr" presetSubtype="0" fill="hold" grpId="0" nodeType="afterEffect">
                                  <p:stCondLst>
                                    <p:cond delay="1500"/>
                                  </p:stCondLst>
                                  <p:childTnLst>
                                    <p:set>
                                      <p:cBhvr>
                                        <p:cTn id="26" dur="1" fill="hold">
                                          <p:stCondLst>
                                            <p:cond delay="0"/>
                                          </p:stCondLst>
                                        </p:cTn>
                                        <p:tgtEl>
                                          <p:spTgt spid="68"/>
                                        </p:tgtEl>
                                        <p:attrNameLst>
                                          <p:attrName>style.visibility</p:attrName>
                                        </p:attrNameLst>
                                      </p:cBhvr>
                                      <p:to>
                                        <p:strVal val="visible"/>
                                      </p:to>
                                    </p:set>
                                  </p:childTnLst>
                                </p:cTn>
                              </p:par>
                            </p:childTnLst>
                          </p:cTn>
                        </p:par>
                        <p:par>
                          <p:cTn id="27" fill="hold">
                            <p:stCondLst>
                              <p:cond delay="9000"/>
                            </p:stCondLst>
                            <p:childTnLst>
                              <p:par>
                                <p:cTn id="28" presetID="1" presetClass="entr" presetSubtype="0" fill="hold" grpId="0" nodeType="afterEffect">
                                  <p:stCondLst>
                                    <p:cond delay="1500"/>
                                  </p:stCondLst>
                                  <p:childTnLst>
                                    <p:set>
                                      <p:cBhvr>
                                        <p:cTn id="29" dur="1" fill="hold">
                                          <p:stCondLst>
                                            <p:cond delay="0"/>
                                          </p:stCondLst>
                                        </p:cTn>
                                        <p:tgtEl>
                                          <p:spTgt spid="284"/>
                                        </p:tgtEl>
                                        <p:attrNameLst>
                                          <p:attrName>style.visibility</p:attrName>
                                        </p:attrNameLst>
                                      </p:cBhvr>
                                      <p:to>
                                        <p:strVal val="visible"/>
                                      </p:to>
                                    </p:set>
                                  </p:childTnLst>
                                </p:cTn>
                              </p:par>
                            </p:childTnLst>
                          </p:cTn>
                        </p:par>
                        <p:par>
                          <p:cTn id="30" fill="hold">
                            <p:stCondLst>
                              <p:cond delay="10500"/>
                            </p:stCondLst>
                            <p:childTnLst>
                              <p:par>
                                <p:cTn id="31" presetID="1" presetClass="entr" presetSubtype="0" fill="hold" grpId="0" nodeType="afterEffect">
                                  <p:stCondLst>
                                    <p:cond delay="1500"/>
                                  </p:stCondLst>
                                  <p:childTnLst>
                                    <p:set>
                                      <p:cBhvr>
                                        <p:cTn id="32" dur="1" fill="hold">
                                          <p:stCondLst>
                                            <p:cond delay="0"/>
                                          </p:stCondLst>
                                        </p:cTn>
                                        <p:tgtEl>
                                          <p:spTgt spid="293"/>
                                        </p:tgtEl>
                                        <p:attrNameLst>
                                          <p:attrName>style.visibility</p:attrName>
                                        </p:attrNameLst>
                                      </p:cBhvr>
                                      <p:to>
                                        <p:strVal val="visible"/>
                                      </p:to>
                                    </p:set>
                                  </p:childTnLst>
                                </p:cTn>
                              </p:par>
                            </p:childTnLst>
                          </p:cTn>
                        </p:par>
                        <p:par>
                          <p:cTn id="33" fill="hold">
                            <p:stCondLst>
                              <p:cond delay="12000"/>
                            </p:stCondLst>
                            <p:childTnLst>
                              <p:par>
                                <p:cTn id="34" presetID="1" presetClass="entr" presetSubtype="0" fill="hold" grpId="0" nodeType="afterEffect">
                                  <p:stCondLst>
                                    <p:cond delay="1500"/>
                                  </p:stCondLst>
                                  <p:childTnLst>
                                    <p:set>
                                      <p:cBhvr>
                                        <p:cTn id="35" dur="1" fill="hold">
                                          <p:stCondLst>
                                            <p:cond delay="0"/>
                                          </p:stCondLst>
                                        </p:cTn>
                                        <p:tgtEl>
                                          <p:spTgt spid="182"/>
                                        </p:tgtEl>
                                        <p:attrNameLst>
                                          <p:attrName>style.visibility</p:attrName>
                                        </p:attrNameLst>
                                      </p:cBhvr>
                                      <p:to>
                                        <p:strVal val="visible"/>
                                      </p:to>
                                    </p:set>
                                  </p:childTnLst>
                                </p:cTn>
                              </p:par>
                            </p:childTnLst>
                          </p:cTn>
                        </p:par>
                        <p:par>
                          <p:cTn id="36" fill="hold">
                            <p:stCondLst>
                              <p:cond delay="13500"/>
                            </p:stCondLst>
                            <p:childTnLst>
                              <p:par>
                                <p:cTn id="37" presetID="1" presetClass="entr" presetSubtype="0" fill="hold" grpId="0" nodeType="afterEffect">
                                  <p:stCondLst>
                                    <p:cond delay="1500"/>
                                  </p:stCondLst>
                                  <p:childTnLst>
                                    <p:set>
                                      <p:cBhvr>
                                        <p:cTn id="38" dur="1" fill="hold">
                                          <p:stCondLst>
                                            <p:cond delay="0"/>
                                          </p:stCondLst>
                                        </p:cTn>
                                        <p:tgtEl>
                                          <p:spTgt spid="291"/>
                                        </p:tgtEl>
                                        <p:attrNameLst>
                                          <p:attrName>style.visibility</p:attrName>
                                        </p:attrNameLst>
                                      </p:cBhvr>
                                      <p:to>
                                        <p:strVal val="visible"/>
                                      </p:to>
                                    </p:set>
                                  </p:childTnLst>
                                </p:cTn>
                              </p:par>
                            </p:childTnLst>
                          </p:cTn>
                        </p:par>
                        <p:par>
                          <p:cTn id="39" fill="hold">
                            <p:stCondLst>
                              <p:cond delay="15000"/>
                            </p:stCondLst>
                            <p:childTnLst>
                              <p:par>
                                <p:cTn id="40" presetID="1" presetClass="entr" presetSubtype="0" fill="hold" grpId="0" nodeType="afterEffect">
                                  <p:stCondLst>
                                    <p:cond delay="1500"/>
                                  </p:stCondLst>
                                  <p:childTnLst>
                                    <p:set>
                                      <p:cBhvr>
                                        <p:cTn id="41" dur="1" fill="hold">
                                          <p:stCondLst>
                                            <p:cond delay="0"/>
                                          </p:stCondLst>
                                        </p:cTn>
                                        <p:tgtEl>
                                          <p:spTgt spid="294"/>
                                        </p:tgtEl>
                                        <p:attrNameLst>
                                          <p:attrName>style.visibility</p:attrName>
                                        </p:attrNameLst>
                                      </p:cBhvr>
                                      <p:to>
                                        <p:strVal val="visible"/>
                                      </p:to>
                                    </p:set>
                                  </p:childTnLst>
                                </p:cTn>
                              </p:par>
                            </p:childTnLst>
                          </p:cTn>
                        </p:par>
                        <p:par>
                          <p:cTn id="42" fill="hold">
                            <p:stCondLst>
                              <p:cond delay="16500"/>
                            </p:stCondLst>
                            <p:childTnLst>
                              <p:par>
                                <p:cTn id="43" presetID="1" presetClass="entr" presetSubtype="0" fill="hold" grpId="0" nodeType="afterEffect">
                                  <p:stCondLst>
                                    <p:cond delay="1500"/>
                                  </p:stCondLst>
                                  <p:childTnLst>
                                    <p:set>
                                      <p:cBhvr>
                                        <p:cTn id="44" dur="1" fill="hold">
                                          <p:stCondLst>
                                            <p:cond delay="0"/>
                                          </p:stCondLst>
                                        </p:cTn>
                                        <p:tgtEl>
                                          <p:spTgt spid="286"/>
                                        </p:tgtEl>
                                        <p:attrNameLst>
                                          <p:attrName>style.visibility</p:attrName>
                                        </p:attrNameLst>
                                      </p:cBhvr>
                                      <p:to>
                                        <p:strVal val="visible"/>
                                      </p:to>
                                    </p:set>
                                  </p:childTnLst>
                                </p:cTn>
                              </p:par>
                            </p:childTnLst>
                          </p:cTn>
                        </p:par>
                        <p:par>
                          <p:cTn id="45" fill="hold">
                            <p:stCondLst>
                              <p:cond delay="18000"/>
                            </p:stCondLst>
                            <p:childTnLst>
                              <p:par>
                                <p:cTn id="46" presetID="1" presetClass="entr" presetSubtype="0" fill="hold" grpId="0" nodeType="afterEffect">
                                  <p:stCondLst>
                                    <p:cond delay="1500"/>
                                  </p:stCondLst>
                                  <p:childTnLst>
                                    <p:set>
                                      <p:cBhvr>
                                        <p:cTn id="47" dur="1" fill="hold">
                                          <p:stCondLst>
                                            <p:cond delay="0"/>
                                          </p:stCondLst>
                                        </p:cTn>
                                        <p:tgtEl>
                                          <p:spTgt spid="304"/>
                                        </p:tgtEl>
                                        <p:attrNameLst>
                                          <p:attrName>style.visibility</p:attrName>
                                        </p:attrNameLst>
                                      </p:cBhvr>
                                      <p:to>
                                        <p:strVal val="visible"/>
                                      </p:to>
                                    </p:set>
                                  </p:childTnLst>
                                </p:cTn>
                              </p:par>
                            </p:childTnLst>
                          </p:cTn>
                        </p:par>
                        <p:par>
                          <p:cTn id="48" fill="hold">
                            <p:stCondLst>
                              <p:cond delay="19500"/>
                            </p:stCondLst>
                            <p:childTnLst>
                              <p:par>
                                <p:cTn id="49" presetID="1" presetClass="entr" presetSubtype="0" fill="hold" grpId="0" nodeType="afterEffect">
                                  <p:stCondLst>
                                    <p:cond delay="1500"/>
                                  </p:stCondLst>
                                  <p:childTnLst>
                                    <p:set>
                                      <p:cBhvr>
                                        <p:cTn id="50" dur="1" fill="hold">
                                          <p:stCondLst>
                                            <p:cond delay="0"/>
                                          </p:stCondLst>
                                        </p:cTn>
                                        <p:tgtEl>
                                          <p:spTgt spid="188"/>
                                        </p:tgtEl>
                                        <p:attrNameLst>
                                          <p:attrName>style.visibility</p:attrName>
                                        </p:attrNameLst>
                                      </p:cBhvr>
                                      <p:to>
                                        <p:strVal val="visible"/>
                                      </p:to>
                                    </p:set>
                                  </p:childTnLst>
                                </p:cTn>
                              </p:par>
                            </p:childTnLst>
                          </p:cTn>
                        </p:par>
                        <p:par>
                          <p:cTn id="51" fill="hold">
                            <p:stCondLst>
                              <p:cond delay="21000"/>
                            </p:stCondLst>
                            <p:childTnLst>
                              <p:par>
                                <p:cTn id="52" presetID="1" presetClass="entr" presetSubtype="0" fill="hold" grpId="0" nodeType="afterEffect">
                                  <p:stCondLst>
                                    <p:cond delay="1500"/>
                                  </p:stCondLst>
                                  <p:childTnLst>
                                    <p:set>
                                      <p:cBhvr>
                                        <p:cTn id="53" dur="1" fill="hold">
                                          <p:stCondLst>
                                            <p:cond delay="0"/>
                                          </p:stCondLst>
                                        </p:cTn>
                                        <p:tgtEl>
                                          <p:spTgt spid="289"/>
                                        </p:tgtEl>
                                        <p:attrNameLst>
                                          <p:attrName>style.visibility</p:attrName>
                                        </p:attrNameLst>
                                      </p:cBhvr>
                                      <p:to>
                                        <p:strVal val="visible"/>
                                      </p:to>
                                    </p:set>
                                  </p:childTnLst>
                                </p:cTn>
                              </p:par>
                            </p:childTnLst>
                          </p:cTn>
                        </p:par>
                        <p:par>
                          <p:cTn id="54" fill="hold">
                            <p:stCondLst>
                              <p:cond delay="22500"/>
                            </p:stCondLst>
                            <p:childTnLst>
                              <p:par>
                                <p:cTn id="55" presetID="1" presetClass="entr" presetSubtype="0" fill="hold" grpId="0" nodeType="afterEffect">
                                  <p:stCondLst>
                                    <p:cond delay="1500"/>
                                  </p:stCondLst>
                                  <p:childTnLst>
                                    <p:set>
                                      <p:cBhvr>
                                        <p:cTn id="56" dur="1" fill="hold">
                                          <p:stCondLst>
                                            <p:cond delay="0"/>
                                          </p:stCondLst>
                                        </p:cTn>
                                        <p:tgtEl>
                                          <p:spTgt spid="287"/>
                                        </p:tgtEl>
                                        <p:attrNameLst>
                                          <p:attrName>style.visibility</p:attrName>
                                        </p:attrNameLst>
                                      </p:cBhvr>
                                      <p:to>
                                        <p:strVal val="visible"/>
                                      </p:to>
                                    </p:set>
                                  </p:childTnLst>
                                </p:cTn>
                              </p:par>
                            </p:childTnLst>
                          </p:cTn>
                        </p:par>
                        <p:par>
                          <p:cTn id="57" fill="hold">
                            <p:stCondLst>
                              <p:cond delay="24000"/>
                            </p:stCondLst>
                            <p:childTnLst>
                              <p:par>
                                <p:cTn id="58" presetID="1" presetClass="entr" presetSubtype="0" fill="hold" grpId="0" nodeType="afterEffect">
                                  <p:stCondLst>
                                    <p:cond delay="1500"/>
                                  </p:stCondLst>
                                  <p:childTnLst>
                                    <p:set>
                                      <p:cBhvr>
                                        <p:cTn id="59" dur="1" fill="hold">
                                          <p:stCondLst>
                                            <p:cond delay="0"/>
                                          </p:stCondLst>
                                        </p:cTn>
                                        <p:tgtEl>
                                          <p:spTgt spid="228"/>
                                        </p:tgtEl>
                                        <p:attrNameLst>
                                          <p:attrName>style.visibility</p:attrName>
                                        </p:attrNameLst>
                                      </p:cBhvr>
                                      <p:to>
                                        <p:strVal val="visible"/>
                                      </p:to>
                                    </p:set>
                                  </p:childTnLst>
                                </p:cTn>
                              </p:par>
                            </p:childTnLst>
                          </p:cTn>
                        </p:par>
                        <p:par>
                          <p:cTn id="60" fill="hold">
                            <p:stCondLst>
                              <p:cond delay="25500"/>
                            </p:stCondLst>
                            <p:childTnLst>
                              <p:par>
                                <p:cTn id="61" presetID="1" presetClass="entr" presetSubtype="0" fill="hold" grpId="0" nodeType="afterEffect">
                                  <p:stCondLst>
                                    <p:cond delay="1500"/>
                                  </p:stCondLst>
                                  <p:childTnLst>
                                    <p:set>
                                      <p:cBhvr>
                                        <p:cTn id="62" dur="1" fill="hold">
                                          <p:stCondLst>
                                            <p:cond delay="0"/>
                                          </p:stCondLst>
                                        </p:cTn>
                                        <p:tgtEl>
                                          <p:spTgt spid="300"/>
                                        </p:tgtEl>
                                        <p:attrNameLst>
                                          <p:attrName>style.visibility</p:attrName>
                                        </p:attrNameLst>
                                      </p:cBhvr>
                                      <p:to>
                                        <p:strVal val="visible"/>
                                      </p:to>
                                    </p:set>
                                  </p:childTnLst>
                                </p:cTn>
                              </p:par>
                            </p:childTnLst>
                          </p:cTn>
                        </p:par>
                        <p:par>
                          <p:cTn id="63" fill="hold">
                            <p:stCondLst>
                              <p:cond delay="27000"/>
                            </p:stCondLst>
                            <p:childTnLst>
                              <p:par>
                                <p:cTn id="64" presetID="1" presetClass="entr" presetSubtype="0" fill="hold" grpId="0" nodeType="afterEffect">
                                  <p:stCondLst>
                                    <p:cond delay="1500"/>
                                  </p:stCondLst>
                                  <p:childTnLst>
                                    <p:set>
                                      <p:cBhvr>
                                        <p:cTn id="65" dur="1" fill="hold">
                                          <p:stCondLst>
                                            <p:cond delay="0"/>
                                          </p:stCondLst>
                                        </p:cTn>
                                        <p:tgtEl>
                                          <p:spTgt spid="186"/>
                                        </p:tgtEl>
                                        <p:attrNameLst>
                                          <p:attrName>style.visibility</p:attrName>
                                        </p:attrNameLst>
                                      </p:cBhvr>
                                      <p:to>
                                        <p:strVal val="visible"/>
                                      </p:to>
                                    </p:set>
                                  </p:childTnLst>
                                </p:cTn>
                              </p:par>
                            </p:childTnLst>
                          </p:cTn>
                        </p:par>
                        <p:par>
                          <p:cTn id="66" fill="hold">
                            <p:stCondLst>
                              <p:cond delay="28500"/>
                            </p:stCondLst>
                            <p:childTnLst>
                              <p:par>
                                <p:cTn id="67" presetID="1" presetClass="entr" presetSubtype="0" fill="hold" grpId="0" nodeType="afterEffect">
                                  <p:stCondLst>
                                    <p:cond delay="1500"/>
                                  </p:stCondLst>
                                  <p:childTnLst>
                                    <p:set>
                                      <p:cBhvr>
                                        <p:cTn id="68" dur="1" fill="hold">
                                          <p:stCondLst>
                                            <p:cond delay="0"/>
                                          </p:stCondLst>
                                        </p:cTn>
                                        <p:tgtEl>
                                          <p:spTgt spid="288"/>
                                        </p:tgtEl>
                                        <p:attrNameLst>
                                          <p:attrName>style.visibility</p:attrName>
                                        </p:attrNameLst>
                                      </p:cBhvr>
                                      <p:to>
                                        <p:strVal val="visible"/>
                                      </p:to>
                                    </p:set>
                                  </p:childTnLst>
                                </p:cTn>
                              </p:par>
                            </p:childTnLst>
                          </p:cTn>
                        </p:par>
                        <p:par>
                          <p:cTn id="69" fill="hold">
                            <p:stCondLst>
                              <p:cond delay="30000"/>
                            </p:stCondLst>
                            <p:childTnLst>
                              <p:par>
                                <p:cTn id="70" presetID="1" presetClass="entr" presetSubtype="0" fill="hold" grpId="0" nodeType="afterEffect">
                                  <p:stCondLst>
                                    <p:cond delay="1500"/>
                                  </p:stCondLst>
                                  <p:childTnLst>
                                    <p:set>
                                      <p:cBhvr>
                                        <p:cTn id="71" dur="1" fill="hold">
                                          <p:stCondLst>
                                            <p:cond delay="0"/>
                                          </p:stCondLst>
                                        </p:cTn>
                                        <p:tgtEl>
                                          <p:spTgt spid="264"/>
                                        </p:tgtEl>
                                        <p:attrNameLst>
                                          <p:attrName>style.visibility</p:attrName>
                                        </p:attrNameLst>
                                      </p:cBhvr>
                                      <p:to>
                                        <p:strVal val="visible"/>
                                      </p:to>
                                    </p:set>
                                  </p:childTnLst>
                                </p:cTn>
                              </p:par>
                            </p:childTnLst>
                          </p:cTn>
                        </p:par>
                        <p:par>
                          <p:cTn id="72" fill="hold">
                            <p:stCondLst>
                              <p:cond delay="31500"/>
                            </p:stCondLst>
                            <p:childTnLst>
                              <p:par>
                                <p:cTn id="73" presetID="1" presetClass="entr" presetSubtype="0" fill="hold" grpId="0" nodeType="afterEffect">
                                  <p:stCondLst>
                                    <p:cond delay="1500"/>
                                  </p:stCondLst>
                                  <p:childTnLst>
                                    <p:set>
                                      <p:cBhvr>
                                        <p:cTn id="74" dur="1" fill="hold">
                                          <p:stCondLst>
                                            <p:cond delay="0"/>
                                          </p:stCondLst>
                                        </p:cTn>
                                        <p:tgtEl>
                                          <p:spTgt spid="290"/>
                                        </p:tgtEl>
                                        <p:attrNameLst>
                                          <p:attrName>style.visibility</p:attrName>
                                        </p:attrNameLst>
                                      </p:cBhvr>
                                      <p:to>
                                        <p:strVal val="visible"/>
                                      </p:to>
                                    </p:set>
                                  </p:childTnLst>
                                </p:cTn>
                              </p:par>
                            </p:childTnLst>
                          </p:cTn>
                        </p:par>
                        <p:par>
                          <p:cTn id="75" fill="hold">
                            <p:stCondLst>
                              <p:cond delay="33000"/>
                            </p:stCondLst>
                            <p:childTnLst>
                              <p:par>
                                <p:cTn id="76" presetID="1" presetClass="entr" presetSubtype="0" fill="hold" grpId="0" nodeType="afterEffect">
                                  <p:stCondLst>
                                    <p:cond delay="1500"/>
                                  </p:stCondLst>
                                  <p:childTnLst>
                                    <p:set>
                                      <p:cBhvr>
                                        <p:cTn id="77" dur="1" fill="hold">
                                          <p:stCondLst>
                                            <p:cond delay="0"/>
                                          </p:stCondLst>
                                        </p:cTn>
                                        <p:tgtEl>
                                          <p:spTgt spid="285"/>
                                        </p:tgtEl>
                                        <p:attrNameLst>
                                          <p:attrName>style.visibility</p:attrName>
                                        </p:attrNameLst>
                                      </p:cBhvr>
                                      <p:to>
                                        <p:strVal val="visible"/>
                                      </p:to>
                                    </p:set>
                                  </p:childTnLst>
                                </p:cTn>
                              </p:par>
                            </p:childTnLst>
                          </p:cTn>
                        </p:par>
                        <p:par>
                          <p:cTn id="78" fill="hold">
                            <p:stCondLst>
                              <p:cond delay="34500"/>
                            </p:stCondLst>
                            <p:childTnLst>
                              <p:par>
                                <p:cTn id="79" presetID="1" presetClass="entr" presetSubtype="0" fill="hold" grpId="0" nodeType="afterEffect">
                                  <p:stCondLst>
                                    <p:cond delay="1500"/>
                                  </p:stCondLst>
                                  <p:childTnLst>
                                    <p:set>
                                      <p:cBhvr>
                                        <p:cTn id="80" dur="1" fill="hold">
                                          <p:stCondLst>
                                            <p:cond delay="0"/>
                                          </p:stCondLst>
                                        </p:cTn>
                                        <p:tgtEl>
                                          <p:spTgt spid="232"/>
                                        </p:tgtEl>
                                        <p:attrNameLst>
                                          <p:attrName>style.visibility</p:attrName>
                                        </p:attrNameLst>
                                      </p:cBhvr>
                                      <p:to>
                                        <p:strVal val="visible"/>
                                      </p:to>
                                    </p:set>
                                  </p:childTnLst>
                                </p:cTn>
                              </p:par>
                            </p:childTnLst>
                          </p:cTn>
                        </p:par>
                        <p:par>
                          <p:cTn id="81" fill="hold">
                            <p:stCondLst>
                              <p:cond delay="36000"/>
                            </p:stCondLst>
                            <p:childTnLst>
                              <p:par>
                                <p:cTn id="82" presetID="1" presetClass="entr" presetSubtype="0" fill="hold" grpId="0" nodeType="afterEffect">
                                  <p:stCondLst>
                                    <p:cond delay="1500"/>
                                  </p:stCondLst>
                                  <p:childTnLst>
                                    <p:set>
                                      <p:cBhvr>
                                        <p:cTn id="83" dur="1" fill="hold">
                                          <p:stCondLst>
                                            <p:cond delay="0"/>
                                          </p:stCondLst>
                                        </p:cTn>
                                        <p:tgtEl>
                                          <p:spTgt spid="308"/>
                                        </p:tgtEl>
                                        <p:attrNameLst>
                                          <p:attrName>style.visibility</p:attrName>
                                        </p:attrNameLst>
                                      </p:cBhvr>
                                      <p:to>
                                        <p:strVal val="visible"/>
                                      </p:to>
                                    </p:set>
                                  </p:childTnLst>
                                </p:cTn>
                              </p:par>
                            </p:childTnLst>
                          </p:cTn>
                        </p:par>
                        <p:par>
                          <p:cTn id="84" fill="hold">
                            <p:stCondLst>
                              <p:cond delay="37500"/>
                            </p:stCondLst>
                            <p:childTnLst>
                              <p:par>
                                <p:cTn id="85" presetID="1" presetClass="entr" presetSubtype="0" fill="hold" grpId="0" nodeType="afterEffect">
                                  <p:stCondLst>
                                    <p:cond delay="1500"/>
                                  </p:stCondLst>
                                  <p:childTnLst>
                                    <p:set>
                                      <p:cBhvr>
                                        <p:cTn id="86" dur="1" fill="hold">
                                          <p:stCondLst>
                                            <p:cond delay="0"/>
                                          </p:stCondLst>
                                        </p:cTn>
                                        <p:tgtEl>
                                          <p:spTgt spid="266"/>
                                        </p:tgtEl>
                                        <p:attrNameLst>
                                          <p:attrName>style.visibility</p:attrName>
                                        </p:attrNameLst>
                                      </p:cBhvr>
                                      <p:to>
                                        <p:strVal val="visible"/>
                                      </p:to>
                                    </p:set>
                                  </p:childTnLst>
                                </p:cTn>
                              </p:par>
                            </p:childTnLst>
                          </p:cTn>
                        </p:par>
                        <p:par>
                          <p:cTn id="87" fill="hold">
                            <p:stCondLst>
                              <p:cond delay="39000"/>
                            </p:stCondLst>
                            <p:childTnLst>
                              <p:par>
                                <p:cTn id="88" presetID="1" presetClass="entr" presetSubtype="0" fill="hold" grpId="0" nodeType="afterEffect">
                                  <p:stCondLst>
                                    <p:cond delay="1500"/>
                                  </p:stCondLst>
                                  <p:childTnLst>
                                    <p:set>
                                      <p:cBhvr>
                                        <p:cTn id="89" dur="1" fill="hold">
                                          <p:stCondLst>
                                            <p:cond delay="0"/>
                                          </p:stCondLst>
                                        </p:cTn>
                                        <p:tgtEl>
                                          <p:spTgt spid="230"/>
                                        </p:tgtEl>
                                        <p:attrNameLst>
                                          <p:attrName>style.visibility</p:attrName>
                                        </p:attrNameLst>
                                      </p:cBhvr>
                                      <p:to>
                                        <p:strVal val="visible"/>
                                      </p:to>
                                    </p:set>
                                  </p:childTnLst>
                                </p:cTn>
                              </p:par>
                            </p:childTnLst>
                          </p:cTn>
                        </p:par>
                        <p:par>
                          <p:cTn id="90" fill="hold">
                            <p:stCondLst>
                              <p:cond delay="40500"/>
                            </p:stCondLst>
                            <p:childTnLst>
                              <p:par>
                                <p:cTn id="91" presetID="1" presetClass="entr" presetSubtype="0" fill="hold" grpId="0" nodeType="afterEffect">
                                  <p:stCondLst>
                                    <p:cond delay="1500"/>
                                  </p:stCondLst>
                                  <p:childTnLst>
                                    <p:set>
                                      <p:cBhvr>
                                        <p:cTn id="92" dur="1" fill="hold">
                                          <p:stCondLst>
                                            <p:cond delay="0"/>
                                          </p:stCondLst>
                                        </p:cTn>
                                        <p:tgtEl>
                                          <p:spTgt spid="307"/>
                                        </p:tgtEl>
                                        <p:attrNameLst>
                                          <p:attrName>style.visibility</p:attrName>
                                        </p:attrNameLst>
                                      </p:cBhvr>
                                      <p:to>
                                        <p:strVal val="visible"/>
                                      </p:to>
                                    </p:set>
                                  </p:childTnLst>
                                </p:cTn>
                              </p:par>
                            </p:childTnLst>
                          </p:cTn>
                        </p:par>
                        <p:par>
                          <p:cTn id="93" fill="hold">
                            <p:stCondLst>
                              <p:cond delay="42000"/>
                            </p:stCondLst>
                            <p:childTnLst>
                              <p:par>
                                <p:cTn id="94" presetID="1" presetClass="entr" presetSubtype="0" fill="hold" grpId="0" nodeType="afterEffect">
                                  <p:stCondLst>
                                    <p:cond delay="1500"/>
                                  </p:stCondLst>
                                  <p:childTnLst>
                                    <p:set>
                                      <p:cBhvr>
                                        <p:cTn id="95" dur="1" fill="hold">
                                          <p:stCondLst>
                                            <p:cond delay="0"/>
                                          </p:stCondLst>
                                        </p:cTn>
                                        <p:tgtEl>
                                          <p:spTgt spid="271"/>
                                        </p:tgtEl>
                                        <p:attrNameLst>
                                          <p:attrName>style.visibility</p:attrName>
                                        </p:attrNameLst>
                                      </p:cBhvr>
                                      <p:to>
                                        <p:strVal val="visible"/>
                                      </p:to>
                                    </p:set>
                                  </p:childTnLst>
                                </p:cTn>
                              </p:par>
                            </p:childTnLst>
                          </p:cTn>
                        </p:par>
                        <p:par>
                          <p:cTn id="96" fill="hold">
                            <p:stCondLst>
                              <p:cond delay="43500"/>
                            </p:stCondLst>
                            <p:childTnLst>
                              <p:par>
                                <p:cTn id="97" presetID="1" presetClass="entr" presetSubtype="0" fill="hold" grpId="0" nodeType="afterEffect">
                                  <p:stCondLst>
                                    <p:cond delay="1500"/>
                                  </p:stCondLst>
                                  <p:childTnLst>
                                    <p:set>
                                      <p:cBhvr>
                                        <p:cTn id="98" dur="1" fill="hold">
                                          <p:stCondLst>
                                            <p:cond delay="0"/>
                                          </p:stCondLst>
                                        </p:cTn>
                                        <p:tgtEl>
                                          <p:spTgt spid="181"/>
                                        </p:tgtEl>
                                        <p:attrNameLst>
                                          <p:attrName>style.visibility</p:attrName>
                                        </p:attrNameLst>
                                      </p:cBhvr>
                                      <p:to>
                                        <p:strVal val="visible"/>
                                      </p:to>
                                    </p:set>
                                  </p:childTnLst>
                                </p:cTn>
                              </p:par>
                            </p:childTnLst>
                          </p:cTn>
                        </p:par>
                        <p:par>
                          <p:cTn id="99" fill="hold">
                            <p:stCondLst>
                              <p:cond delay="45000"/>
                            </p:stCondLst>
                            <p:childTnLst>
                              <p:par>
                                <p:cTn id="100" presetID="1" presetClass="entr" presetSubtype="0" fill="hold" grpId="0" nodeType="afterEffect">
                                  <p:stCondLst>
                                    <p:cond delay="1500"/>
                                  </p:stCondLst>
                                  <p:childTnLst>
                                    <p:set>
                                      <p:cBhvr>
                                        <p:cTn id="101" dur="1" fill="hold">
                                          <p:stCondLst>
                                            <p:cond delay="0"/>
                                          </p:stCondLst>
                                        </p:cTn>
                                        <p:tgtEl>
                                          <p:spTgt spid="298"/>
                                        </p:tgtEl>
                                        <p:attrNameLst>
                                          <p:attrName>style.visibility</p:attrName>
                                        </p:attrNameLst>
                                      </p:cBhvr>
                                      <p:to>
                                        <p:strVal val="visible"/>
                                      </p:to>
                                    </p:set>
                                  </p:childTnLst>
                                </p:cTn>
                              </p:par>
                            </p:childTnLst>
                          </p:cTn>
                        </p:par>
                        <p:par>
                          <p:cTn id="102" fill="hold">
                            <p:stCondLst>
                              <p:cond delay="46500"/>
                            </p:stCondLst>
                            <p:childTnLst>
                              <p:par>
                                <p:cTn id="103" presetID="1" presetClass="entr" presetSubtype="0" fill="hold" grpId="0" nodeType="afterEffect">
                                  <p:stCondLst>
                                    <p:cond delay="1500"/>
                                  </p:stCondLst>
                                  <p:childTnLst>
                                    <p:set>
                                      <p:cBhvr>
                                        <p:cTn id="104" dur="1" fill="hold">
                                          <p:stCondLst>
                                            <p:cond delay="0"/>
                                          </p:stCondLst>
                                        </p:cTn>
                                        <p:tgtEl>
                                          <p:spTgt spid="268"/>
                                        </p:tgtEl>
                                        <p:attrNameLst>
                                          <p:attrName>style.visibility</p:attrName>
                                        </p:attrNameLst>
                                      </p:cBhvr>
                                      <p:to>
                                        <p:strVal val="visible"/>
                                      </p:to>
                                    </p:set>
                                  </p:childTnLst>
                                </p:cTn>
                              </p:par>
                            </p:childTnLst>
                          </p:cTn>
                        </p:par>
                        <p:par>
                          <p:cTn id="105" fill="hold">
                            <p:stCondLst>
                              <p:cond delay="48000"/>
                            </p:stCondLst>
                            <p:childTnLst>
                              <p:par>
                                <p:cTn id="106" presetID="1" presetClass="entr" presetSubtype="0" fill="hold" grpId="0" nodeType="afterEffect">
                                  <p:stCondLst>
                                    <p:cond delay="1500"/>
                                  </p:stCondLst>
                                  <p:childTnLst>
                                    <p:set>
                                      <p:cBhvr>
                                        <p:cTn id="107" dur="1" fill="hold">
                                          <p:stCondLst>
                                            <p:cond delay="0"/>
                                          </p:stCondLst>
                                        </p:cTn>
                                        <p:tgtEl>
                                          <p:spTgt spid="189"/>
                                        </p:tgtEl>
                                        <p:attrNameLst>
                                          <p:attrName>style.visibility</p:attrName>
                                        </p:attrNameLst>
                                      </p:cBhvr>
                                      <p:to>
                                        <p:strVal val="visible"/>
                                      </p:to>
                                    </p:set>
                                  </p:childTnLst>
                                </p:cTn>
                              </p:par>
                            </p:childTnLst>
                          </p:cTn>
                        </p:par>
                        <p:par>
                          <p:cTn id="108" fill="hold">
                            <p:stCondLst>
                              <p:cond delay="49500"/>
                            </p:stCondLst>
                            <p:childTnLst>
                              <p:par>
                                <p:cTn id="109" presetID="1" presetClass="entr" presetSubtype="0" fill="hold" grpId="0" nodeType="afterEffect">
                                  <p:stCondLst>
                                    <p:cond delay="1500"/>
                                  </p:stCondLst>
                                  <p:childTnLst>
                                    <p:set>
                                      <p:cBhvr>
                                        <p:cTn id="110" dur="1" fill="hold">
                                          <p:stCondLst>
                                            <p:cond delay="0"/>
                                          </p:stCondLst>
                                        </p:cTn>
                                        <p:tgtEl>
                                          <p:spTgt spid="265"/>
                                        </p:tgtEl>
                                        <p:attrNameLst>
                                          <p:attrName>style.visibility</p:attrName>
                                        </p:attrNameLst>
                                      </p:cBhvr>
                                      <p:to>
                                        <p:strVal val="visible"/>
                                      </p:to>
                                    </p:set>
                                  </p:childTnLst>
                                </p:cTn>
                              </p:par>
                            </p:childTnLst>
                          </p:cTn>
                        </p:par>
                        <p:par>
                          <p:cTn id="111" fill="hold">
                            <p:stCondLst>
                              <p:cond delay="51000"/>
                            </p:stCondLst>
                            <p:childTnLst>
                              <p:par>
                                <p:cTn id="112" presetID="1" presetClass="entr" presetSubtype="0" fill="hold" grpId="0" nodeType="afterEffect">
                                  <p:stCondLst>
                                    <p:cond delay="1500"/>
                                  </p:stCondLst>
                                  <p:childTnLst>
                                    <p:set>
                                      <p:cBhvr>
                                        <p:cTn id="113" dur="1" fill="hold">
                                          <p:stCondLst>
                                            <p:cond delay="0"/>
                                          </p:stCondLst>
                                        </p:cTn>
                                        <p:tgtEl>
                                          <p:spTgt spid="231"/>
                                        </p:tgtEl>
                                        <p:attrNameLst>
                                          <p:attrName>style.visibility</p:attrName>
                                        </p:attrNameLst>
                                      </p:cBhvr>
                                      <p:to>
                                        <p:strVal val="visible"/>
                                      </p:to>
                                    </p:set>
                                  </p:childTnLst>
                                </p:cTn>
                              </p:par>
                            </p:childTnLst>
                          </p:cTn>
                        </p:par>
                        <p:par>
                          <p:cTn id="114" fill="hold">
                            <p:stCondLst>
                              <p:cond delay="52500"/>
                            </p:stCondLst>
                            <p:childTnLst>
                              <p:par>
                                <p:cTn id="115" presetID="1" presetClass="entr" presetSubtype="0" fill="hold" grpId="0" nodeType="afterEffect">
                                  <p:stCondLst>
                                    <p:cond delay="1500"/>
                                  </p:stCondLst>
                                  <p:childTnLst>
                                    <p:set>
                                      <p:cBhvr>
                                        <p:cTn id="116" dur="1" fill="hold">
                                          <p:stCondLst>
                                            <p:cond delay="0"/>
                                          </p:stCondLst>
                                        </p:cTn>
                                        <p:tgtEl>
                                          <p:spTgt spid="270"/>
                                        </p:tgtEl>
                                        <p:attrNameLst>
                                          <p:attrName>style.visibility</p:attrName>
                                        </p:attrNameLst>
                                      </p:cBhvr>
                                      <p:to>
                                        <p:strVal val="visible"/>
                                      </p:to>
                                    </p:set>
                                  </p:childTnLst>
                                </p:cTn>
                              </p:par>
                            </p:childTnLst>
                          </p:cTn>
                        </p:par>
                        <p:par>
                          <p:cTn id="117" fill="hold">
                            <p:stCondLst>
                              <p:cond delay="54000"/>
                            </p:stCondLst>
                            <p:childTnLst>
                              <p:par>
                                <p:cTn id="118" presetID="1" presetClass="entr" presetSubtype="0" fill="hold" grpId="0" nodeType="afterEffect">
                                  <p:stCondLst>
                                    <p:cond delay="1500"/>
                                  </p:stCondLst>
                                  <p:childTnLst>
                                    <p:set>
                                      <p:cBhvr>
                                        <p:cTn id="119" dur="1" fill="hold">
                                          <p:stCondLst>
                                            <p:cond delay="0"/>
                                          </p:stCondLst>
                                        </p:cTn>
                                        <p:tgtEl>
                                          <p:spTgt spid="226"/>
                                        </p:tgtEl>
                                        <p:attrNameLst>
                                          <p:attrName>style.visibility</p:attrName>
                                        </p:attrNameLst>
                                      </p:cBhvr>
                                      <p:to>
                                        <p:strVal val="visible"/>
                                      </p:to>
                                    </p:set>
                                  </p:childTnLst>
                                </p:cTn>
                              </p:par>
                            </p:childTnLst>
                          </p:cTn>
                        </p:par>
                        <p:par>
                          <p:cTn id="120" fill="hold">
                            <p:stCondLst>
                              <p:cond delay="55500"/>
                            </p:stCondLst>
                            <p:childTnLst>
                              <p:par>
                                <p:cTn id="121" presetID="1" presetClass="entr" presetSubtype="0" fill="hold" grpId="0" nodeType="afterEffect">
                                  <p:stCondLst>
                                    <p:cond delay="1500"/>
                                  </p:stCondLst>
                                  <p:childTnLst>
                                    <p:set>
                                      <p:cBhvr>
                                        <p:cTn id="122" dur="1" fill="hold">
                                          <p:stCondLst>
                                            <p:cond delay="0"/>
                                          </p:stCondLst>
                                        </p:cTn>
                                        <p:tgtEl>
                                          <p:spTgt spid="318"/>
                                        </p:tgtEl>
                                        <p:attrNameLst>
                                          <p:attrName>style.visibility</p:attrName>
                                        </p:attrNameLst>
                                      </p:cBhvr>
                                      <p:to>
                                        <p:strVal val="visible"/>
                                      </p:to>
                                    </p:set>
                                  </p:childTnLst>
                                </p:cTn>
                              </p:par>
                            </p:childTnLst>
                          </p:cTn>
                        </p:par>
                        <p:par>
                          <p:cTn id="123" fill="hold">
                            <p:stCondLst>
                              <p:cond delay="57000"/>
                            </p:stCondLst>
                            <p:childTnLst>
                              <p:par>
                                <p:cTn id="124" presetID="1" presetClass="entr" presetSubtype="0" fill="hold" grpId="0" nodeType="afterEffect">
                                  <p:stCondLst>
                                    <p:cond delay="1500"/>
                                  </p:stCondLst>
                                  <p:childTnLst>
                                    <p:set>
                                      <p:cBhvr>
                                        <p:cTn id="125" dur="1" fill="hold">
                                          <p:stCondLst>
                                            <p:cond delay="0"/>
                                          </p:stCondLst>
                                        </p:cTn>
                                        <p:tgtEl>
                                          <p:spTgt spid="65"/>
                                        </p:tgtEl>
                                        <p:attrNameLst>
                                          <p:attrName>style.visibility</p:attrName>
                                        </p:attrNameLst>
                                      </p:cBhvr>
                                      <p:to>
                                        <p:strVal val="visible"/>
                                      </p:to>
                                    </p:set>
                                  </p:childTnLst>
                                </p:cTn>
                              </p:par>
                            </p:childTnLst>
                          </p:cTn>
                        </p:par>
                        <p:par>
                          <p:cTn id="126" fill="hold">
                            <p:stCondLst>
                              <p:cond delay="58500"/>
                            </p:stCondLst>
                            <p:childTnLst>
                              <p:par>
                                <p:cTn id="127" presetID="1" presetClass="entr" presetSubtype="0" fill="hold" grpId="0" nodeType="afterEffect">
                                  <p:stCondLst>
                                    <p:cond delay="1500"/>
                                  </p:stCondLst>
                                  <p:childTnLst>
                                    <p:set>
                                      <p:cBhvr>
                                        <p:cTn id="128" dur="1" fill="hold">
                                          <p:stCondLst>
                                            <p:cond delay="0"/>
                                          </p:stCondLst>
                                        </p:cTn>
                                        <p:tgtEl>
                                          <p:spTgt spid="269"/>
                                        </p:tgtEl>
                                        <p:attrNameLst>
                                          <p:attrName>style.visibility</p:attrName>
                                        </p:attrNameLst>
                                      </p:cBhvr>
                                      <p:to>
                                        <p:strVal val="visible"/>
                                      </p:to>
                                    </p:set>
                                  </p:childTnLst>
                                </p:cTn>
                              </p:par>
                            </p:childTnLst>
                          </p:cTn>
                        </p:par>
                        <p:par>
                          <p:cTn id="129" fill="hold">
                            <p:stCondLst>
                              <p:cond delay="60000"/>
                            </p:stCondLst>
                            <p:childTnLst>
                              <p:par>
                                <p:cTn id="130" presetID="1" presetClass="entr" presetSubtype="0" fill="hold" grpId="0" nodeType="afterEffect">
                                  <p:stCondLst>
                                    <p:cond delay="1500"/>
                                  </p:stCondLst>
                                  <p:childTnLst>
                                    <p:set>
                                      <p:cBhvr>
                                        <p:cTn id="131" dur="1" fill="hold">
                                          <p:stCondLst>
                                            <p:cond delay="0"/>
                                          </p:stCondLst>
                                        </p:cTn>
                                        <p:tgtEl>
                                          <p:spTgt spid="225"/>
                                        </p:tgtEl>
                                        <p:attrNameLst>
                                          <p:attrName>style.visibility</p:attrName>
                                        </p:attrNameLst>
                                      </p:cBhvr>
                                      <p:to>
                                        <p:strVal val="visible"/>
                                      </p:to>
                                    </p:set>
                                  </p:childTnLst>
                                </p:cTn>
                              </p:par>
                            </p:childTnLst>
                          </p:cTn>
                        </p:par>
                        <p:par>
                          <p:cTn id="132" fill="hold">
                            <p:stCondLst>
                              <p:cond delay="61500"/>
                            </p:stCondLst>
                            <p:childTnLst>
                              <p:par>
                                <p:cTn id="133" presetID="1" presetClass="entr" presetSubtype="0" fill="hold" grpId="0" nodeType="afterEffect">
                                  <p:stCondLst>
                                    <p:cond delay="1500"/>
                                  </p:stCondLst>
                                  <p:childTnLst>
                                    <p:set>
                                      <p:cBhvr>
                                        <p:cTn id="134" dur="1" fill="hold">
                                          <p:stCondLst>
                                            <p:cond delay="0"/>
                                          </p:stCondLst>
                                        </p:cTn>
                                        <p:tgtEl>
                                          <p:spTgt spid="324"/>
                                        </p:tgtEl>
                                        <p:attrNameLst>
                                          <p:attrName>style.visibility</p:attrName>
                                        </p:attrNameLst>
                                      </p:cBhvr>
                                      <p:to>
                                        <p:strVal val="visible"/>
                                      </p:to>
                                    </p:set>
                                  </p:childTnLst>
                                </p:cTn>
                              </p:par>
                            </p:childTnLst>
                          </p:cTn>
                        </p:par>
                        <p:par>
                          <p:cTn id="135" fill="hold">
                            <p:stCondLst>
                              <p:cond delay="63000"/>
                            </p:stCondLst>
                            <p:childTnLst>
                              <p:par>
                                <p:cTn id="136" presetID="1" presetClass="entr" presetSubtype="0" fill="hold" grpId="0" nodeType="afterEffect">
                                  <p:stCondLst>
                                    <p:cond delay="1500"/>
                                  </p:stCondLst>
                                  <p:childTnLst>
                                    <p:set>
                                      <p:cBhvr>
                                        <p:cTn id="137" dur="1" fill="hold">
                                          <p:stCondLst>
                                            <p:cond delay="0"/>
                                          </p:stCondLst>
                                        </p:cTn>
                                        <p:tgtEl>
                                          <p:spTgt spid="227"/>
                                        </p:tgtEl>
                                        <p:attrNameLst>
                                          <p:attrName>style.visibility</p:attrName>
                                        </p:attrNameLst>
                                      </p:cBhvr>
                                      <p:to>
                                        <p:strVal val="visible"/>
                                      </p:to>
                                    </p:set>
                                  </p:childTnLst>
                                </p:cTn>
                              </p:par>
                            </p:childTnLst>
                          </p:cTn>
                        </p:par>
                        <p:par>
                          <p:cTn id="138" fill="hold">
                            <p:stCondLst>
                              <p:cond delay="64500"/>
                            </p:stCondLst>
                            <p:childTnLst>
                              <p:par>
                                <p:cTn id="139" presetID="1" presetClass="entr" presetSubtype="0" fill="hold" grpId="0" nodeType="afterEffect">
                                  <p:stCondLst>
                                    <p:cond delay="1500"/>
                                  </p:stCondLst>
                                  <p:childTnLst>
                                    <p:set>
                                      <p:cBhvr>
                                        <p:cTn id="140" dur="1" fill="hold">
                                          <p:stCondLst>
                                            <p:cond delay="0"/>
                                          </p:stCondLst>
                                        </p:cTn>
                                        <p:tgtEl>
                                          <p:spTgt spid="263"/>
                                        </p:tgtEl>
                                        <p:attrNameLst>
                                          <p:attrName>style.visibility</p:attrName>
                                        </p:attrNameLst>
                                      </p:cBhvr>
                                      <p:to>
                                        <p:strVal val="visible"/>
                                      </p:to>
                                    </p:set>
                                  </p:childTnLst>
                                </p:cTn>
                              </p:par>
                            </p:childTnLst>
                          </p:cTn>
                        </p:par>
                        <p:par>
                          <p:cTn id="141" fill="hold">
                            <p:stCondLst>
                              <p:cond delay="66000"/>
                            </p:stCondLst>
                            <p:childTnLst>
                              <p:par>
                                <p:cTn id="142" presetID="1" presetClass="entr" presetSubtype="0" fill="hold" grpId="0" nodeType="afterEffect">
                                  <p:stCondLst>
                                    <p:cond delay="1500"/>
                                  </p:stCondLst>
                                  <p:childTnLst>
                                    <p:set>
                                      <p:cBhvr>
                                        <p:cTn id="143" dur="1" fill="hold">
                                          <p:stCondLst>
                                            <p:cond delay="0"/>
                                          </p:stCondLst>
                                        </p:cTn>
                                        <p:tgtEl>
                                          <p:spTgt spid="292"/>
                                        </p:tgtEl>
                                        <p:attrNameLst>
                                          <p:attrName>style.visibility</p:attrName>
                                        </p:attrNameLst>
                                      </p:cBhvr>
                                      <p:to>
                                        <p:strVal val="visible"/>
                                      </p:to>
                                    </p:set>
                                  </p:childTnLst>
                                </p:cTn>
                              </p:par>
                            </p:childTnLst>
                          </p:cTn>
                        </p:par>
                        <p:par>
                          <p:cTn id="144" fill="hold">
                            <p:stCondLst>
                              <p:cond delay="67500"/>
                            </p:stCondLst>
                            <p:childTnLst>
                              <p:par>
                                <p:cTn id="145" presetID="1" presetClass="entr" presetSubtype="0" fill="hold" grpId="0" nodeType="afterEffect">
                                  <p:stCondLst>
                                    <p:cond delay="1500"/>
                                  </p:stCondLst>
                                  <p:childTnLst>
                                    <p:set>
                                      <p:cBhvr>
                                        <p:cTn id="146" dur="1" fill="hold">
                                          <p:stCondLst>
                                            <p:cond delay="0"/>
                                          </p:stCondLst>
                                        </p:cTn>
                                        <p:tgtEl>
                                          <p:spTgt spid="314"/>
                                        </p:tgtEl>
                                        <p:attrNameLst>
                                          <p:attrName>style.visibility</p:attrName>
                                        </p:attrNameLst>
                                      </p:cBhvr>
                                      <p:to>
                                        <p:strVal val="visible"/>
                                      </p:to>
                                    </p:set>
                                  </p:childTnLst>
                                </p:cTn>
                              </p:par>
                            </p:childTnLst>
                          </p:cTn>
                        </p:par>
                        <p:par>
                          <p:cTn id="147" fill="hold">
                            <p:stCondLst>
                              <p:cond delay="69000"/>
                            </p:stCondLst>
                            <p:childTnLst>
                              <p:par>
                                <p:cTn id="148" presetID="1" presetClass="entr" presetSubtype="0" fill="hold" grpId="0" nodeType="afterEffect">
                                  <p:stCondLst>
                                    <p:cond delay="1500"/>
                                  </p:stCondLst>
                                  <p:childTnLst>
                                    <p:set>
                                      <p:cBhvr>
                                        <p:cTn id="149" dur="1" fill="hold">
                                          <p:stCondLst>
                                            <p:cond delay="0"/>
                                          </p:stCondLst>
                                        </p:cTn>
                                        <p:tgtEl>
                                          <p:spTgt spid="322"/>
                                        </p:tgtEl>
                                        <p:attrNameLst>
                                          <p:attrName>style.visibility</p:attrName>
                                        </p:attrNameLst>
                                      </p:cBhvr>
                                      <p:to>
                                        <p:strVal val="visible"/>
                                      </p:to>
                                    </p:set>
                                  </p:childTnLst>
                                </p:cTn>
                              </p:par>
                            </p:childTnLst>
                          </p:cTn>
                        </p:par>
                        <p:par>
                          <p:cTn id="150" fill="hold">
                            <p:stCondLst>
                              <p:cond delay="70500"/>
                            </p:stCondLst>
                            <p:childTnLst>
                              <p:par>
                                <p:cTn id="151" presetID="1" presetClass="entr" presetSubtype="0" fill="hold" grpId="0" nodeType="afterEffect">
                                  <p:stCondLst>
                                    <p:cond delay="1500"/>
                                  </p:stCondLst>
                                  <p:childTnLst>
                                    <p:set>
                                      <p:cBhvr>
                                        <p:cTn id="152" dur="1" fill="hold">
                                          <p:stCondLst>
                                            <p:cond delay="0"/>
                                          </p:stCondLst>
                                        </p:cTn>
                                        <p:tgtEl>
                                          <p:spTgt spid="315"/>
                                        </p:tgtEl>
                                        <p:attrNameLst>
                                          <p:attrName>style.visibility</p:attrName>
                                        </p:attrNameLst>
                                      </p:cBhvr>
                                      <p:to>
                                        <p:strVal val="visible"/>
                                      </p:to>
                                    </p:set>
                                  </p:childTnLst>
                                </p:cTn>
                              </p:par>
                            </p:childTnLst>
                          </p:cTn>
                        </p:par>
                        <p:par>
                          <p:cTn id="153" fill="hold">
                            <p:stCondLst>
                              <p:cond delay="72000"/>
                            </p:stCondLst>
                            <p:childTnLst>
                              <p:par>
                                <p:cTn id="154" presetID="1" presetClass="entr" presetSubtype="0" fill="hold" grpId="0" nodeType="afterEffect">
                                  <p:stCondLst>
                                    <p:cond delay="1500"/>
                                  </p:stCondLst>
                                  <p:childTnLst>
                                    <p:set>
                                      <p:cBhvr>
                                        <p:cTn id="155" dur="1" fill="hold">
                                          <p:stCondLst>
                                            <p:cond delay="0"/>
                                          </p:stCondLst>
                                        </p:cTn>
                                        <p:tgtEl>
                                          <p:spTgt spid="327"/>
                                        </p:tgtEl>
                                        <p:attrNameLst>
                                          <p:attrName>style.visibility</p:attrName>
                                        </p:attrNameLst>
                                      </p:cBhvr>
                                      <p:to>
                                        <p:strVal val="visible"/>
                                      </p:to>
                                    </p:set>
                                  </p:childTnLst>
                                </p:cTn>
                              </p:par>
                            </p:childTnLst>
                          </p:cTn>
                        </p:par>
                        <p:par>
                          <p:cTn id="156" fill="hold">
                            <p:stCondLst>
                              <p:cond delay="73500"/>
                            </p:stCondLst>
                            <p:childTnLst>
                              <p:par>
                                <p:cTn id="157" presetID="1" presetClass="entr" presetSubtype="0" fill="hold" grpId="0" nodeType="afterEffect">
                                  <p:stCondLst>
                                    <p:cond delay="1500"/>
                                  </p:stCondLst>
                                  <p:childTnLst>
                                    <p:set>
                                      <p:cBhvr>
                                        <p:cTn id="158" dur="1" fill="hold">
                                          <p:stCondLst>
                                            <p:cond delay="0"/>
                                          </p:stCondLst>
                                        </p:cTn>
                                        <p:tgtEl>
                                          <p:spTgt spid="313"/>
                                        </p:tgtEl>
                                        <p:attrNameLst>
                                          <p:attrName>style.visibility</p:attrName>
                                        </p:attrNameLst>
                                      </p:cBhvr>
                                      <p:to>
                                        <p:strVal val="visible"/>
                                      </p:to>
                                    </p:set>
                                  </p:childTnLst>
                                </p:cTn>
                              </p:par>
                            </p:childTnLst>
                          </p:cTn>
                        </p:par>
                        <p:par>
                          <p:cTn id="159" fill="hold">
                            <p:stCondLst>
                              <p:cond delay="75000"/>
                            </p:stCondLst>
                            <p:childTnLst>
                              <p:par>
                                <p:cTn id="160" presetID="1" presetClass="entr" presetSubtype="0" fill="hold" grpId="0" nodeType="afterEffect">
                                  <p:stCondLst>
                                    <p:cond delay="1500"/>
                                  </p:stCondLst>
                                  <p:childTnLst>
                                    <p:set>
                                      <p:cBhvr>
                                        <p:cTn id="161" dur="1" fill="hold">
                                          <p:stCondLst>
                                            <p:cond delay="0"/>
                                          </p:stCondLst>
                                        </p:cTn>
                                        <p:tgtEl>
                                          <p:spTgt spid="185"/>
                                        </p:tgtEl>
                                        <p:attrNameLst>
                                          <p:attrName>style.visibility</p:attrName>
                                        </p:attrNameLst>
                                      </p:cBhvr>
                                      <p:to>
                                        <p:strVal val="visible"/>
                                      </p:to>
                                    </p:set>
                                  </p:childTnLst>
                                </p:cTn>
                              </p:par>
                            </p:childTnLst>
                          </p:cTn>
                        </p:par>
                        <p:par>
                          <p:cTn id="162" fill="hold">
                            <p:stCondLst>
                              <p:cond delay="76500"/>
                            </p:stCondLst>
                            <p:childTnLst>
                              <p:par>
                                <p:cTn id="163" presetID="1" presetClass="entr" presetSubtype="0" fill="hold" grpId="0" nodeType="afterEffect">
                                  <p:stCondLst>
                                    <p:cond delay="1500"/>
                                  </p:stCondLst>
                                  <p:childTnLst>
                                    <p:set>
                                      <p:cBhvr>
                                        <p:cTn id="164" dur="1" fill="hold">
                                          <p:stCondLst>
                                            <p:cond delay="0"/>
                                          </p:stCondLst>
                                        </p:cTn>
                                        <p:tgtEl>
                                          <p:spTgt spid="129"/>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26" presetClass="emph" presetSubtype="0" fill="hold" nodeType="clickEffect">
                                  <p:stCondLst>
                                    <p:cond delay="0"/>
                                  </p:stCondLst>
                                  <p:childTnLst>
                                    <p:animEffect transition="out" filter="fade">
                                      <p:cBhvr>
                                        <p:cTn id="168" dur="500" tmFilter="0, 0; .2, .5; .8, .5; 1, 0"/>
                                        <p:tgtEl>
                                          <p:spTgt spid="4"/>
                                        </p:tgtEl>
                                      </p:cBhvr>
                                    </p:animEffect>
                                    <p:animScale>
                                      <p:cBhvr>
                                        <p:cTn id="169" dur="250" autoRev="1" fill="hold"/>
                                        <p:tgtEl>
                                          <p:spTgt spid="4"/>
                                        </p:tgtEl>
                                      </p:cBhvr>
                                      <p:by x="105000" y="105000"/>
                                    </p:animScale>
                                  </p:childTnLst>
                                  <p:subTnLst>
                                    <p:audio>
                                      <p:cMediaNode>
                                        <p:cTn display="0" masterRel="sameClick">
                                          <p:stCondLst>
                                            <p:cond evt="begin" delay="0">
                                              <p:tn val="167"/>
                                            </p:cond>
                                          </p:stCondLst>
                                          <p:endCondLst>
                                            <p:cond evt="onStopAudio" delay="0">
                                              <p:tgtEl>
                                                <p:sldTgt/>
                                              </p:tgtEl>
                                            </p:cond>
                                          </p:endCondLst>
                                        </p:cTn>
                                        <p:tgtEl>
                                          <p:sndTgt r:embed="rId4" name="Puzzle sol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8" grpId="0" animBg="1"/>
      <p:bldP spid="181" grpId="0" animBg="1"/>
      <p:bldP spid="182" grpId="0" animBg="1"/>
      <p:bldP spid="185" grpId="0" animBg="1"/>
      <p:bldP spid="186" grpId="0" animBg="1"/>
      <p:bldP spid="188" grpId="0" animBg="1"/>
      <p:bldP spid="189" grpId="0" animBg="1"/>
      <p:bldP spid="223" grpId="0" animBg="1"/>
      <p:bldP spid="225" grpId="0" animBg="1"/>
      <p:bldP spid="226" grpId="0" animBg="1"/>
      <p:bldP spid="227" grpId="0" animBg="1"/>
      <p:bldP spid="228" grpId="0" animBg="1"/>
      <p:bldP spid="229" grpId="0" animBg="1"/>
      <p:bldP spid="230" grpId="0" animBg="1"/>
      <p:bldP spid="231" grpId="0" animBg="1"/>
      <p:bldP spid="232" grpId="0" animBg="1"/>
      <p:bldP spid="25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8" grpId="0" animBg="1"/>
      <p:bldP spid="299" grpId="0" animBg="1"/>
      <p:bldP spid="300" grpId="0" animBg="1"/>
      <p:bldP spid="304" grpId="0" animBg="1"/>
      <p:bldP spid="307" grpId="0" animBg="1"/>
      <p:bldP spid="308" grpId="0" animBg="1"/>
      <p:bldP spid="313" grpId="0" animBg="1"/>
      <p:bldP spid="314" grpId="0" animBg="1"/>
      <p:bldP spid="315" grpId="0" animBg="1"/>
      <p:bldP spid="318" grpId="0" animBg="1"/>
      <p:bldP spid="322" grpId="0" animBg="1"/>
      <p:bldP spid="327" grpId="0" animBg="1"/>
      <p:bldP spid="293" grpId="0" animBg="1"/>
      <p:bldP spid="294" grpId="0" animBg="1"/>
      <p:bldP spid="324" grpId="0" animBg="1"/>
      <p:bldP spid="125" grpId="0" animBg="1"/>
      <p:bldP spid="12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t="-7000"/>
          </a:stretch>
        </a:blipFill>
        <a:effectLst/>
      </p:bgPr>
    </p:bg>
    <p:spTree>
      <p:nvGrpSpPr>
        <p:cNvPr id="1" name=""/>
        <p:cNvGrpSpPr/>
        <p:nvPr/>
      </p:nvGrpSpPr>
      <p:grpSpPr>
        <a:xfrm>
          <a:off x="0" y="0"/>
          <a:ext cx="0" cy="0"/>
          <a:chOff x="0" y="0"/>
          <a:chExt cx="0" cy="0"/>
        </a:xfrm>
      </p:grpSpPr>
      <p:pic>
        <p:nvPicPr>
          <p:cNvPr id="1026" name="Picture 2">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03137" y="6617621"/>
            <a:ext cx="1575652"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1660391"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solidFill>
                  <a:schemeClr val="bg1"/>
                </a:solidFill>
                <a:latin typeface="Arial Black" panose="020B0A04020102020204" pitchFamily="34" charset="0"/>
              </a:rPr>
              <a:t>Round 1</a:t>
            </a:r>
            <a:endParaRPr lang="en-US" dirty="0">
              <a:solidFill>
                <a:schemeClr val="bg1"/>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en-US" sz="2400" i="1" dirty="0" smtClean="0">
                <a:solidFill>
                  <a:schemeClr val="bg1">
                    <a:lumMod val="75000"/>
                  </a:schemeClr>
                </a:solidFill>
                <a:latin typeface="Arial" panose="020B0604020202020204" pitchFamily="34" charset="0"/>
                <a:cs typeface="Arial" panose="020B0604020202020204" pitchFamily="34" charset="0"/>
              </a:rPr>
              <a:t>CATEGORY:           </a:t>
            </a:r>
            <a:r>
              <a:rPr lang="en-US" sz="2400" b="1" dirty="0" smtClean="0">
                <a:solidFill>
                  <a:schemeClr val="bg1"/>
                </a:solidFill>
                <a:latin typeface="Arial" panose="020B0604020202020204" pitchFamily="34" charset="0"/>
                <a:cs typeface="Arial" panose="020B0604020202020204" pitchFamily="34" charset="0"/>
              </a:rPr>
              <a:t>PHRASE</a:t>
            </a:r>
            <a:endParaRPr lang="en-US" sz="2400" b="1" dirty="0">
              <a:solidFill>
                <a:schemeClr val="bg1"/>
              </a:solidFill>
              <a:latin typeface="Arial" panose="020B0604020202020204" pitchFamily="34" charset="0"/>
              <a:cs typeface="Arial" panose="020B0604020202020204" pitchFamily="34" charset="0"/>
            </a:endParaRPr>
          </a:p>
        </p:txBody>
      </p:sp>
      <p:sp>
        <p:nvSpPr>
          <p:cNvPr id="57" name="TextBox 56"/>
          <p:cNvSpPr txBox="1">
            <a:spLocks noChangeArrowheads="1"/>
          </p:cNvSpPr>
          <p:nvPr/>
        </p:nvSpPr>
        <p:spPr bwMode="auto">
          <a:xfrm>
            <a:off x="20777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8" name="TextBox 57"/>
          <p:cNvSpPr txBox="1">
            <a:spLocks noChangeArrowheads="1"/>
          </p:cNvSpPr>
          <p:nvPr/>
        </p:nvSpPr>
        <p:spPr bwMode="auto">
          <a:xfrm>
            <a:off x="20777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9" name="Text Box 4"/>
          <p:cNvSpPr txBox="1">
            <a:spLocks noChangeArrowheads="1"/>
          </p:cNvSpPr>
          <p:nvPr/>
        </p:nvSpPr>
        <p:spPr bwMode="auto">
          <a:xfrm>
            <a:off x="20777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F</a:t>
            </a:r>
            <a:endParaRPr lang="en-US" sz="7200" dirty="0">
              <a:effectLst/>
              <a:latin typeface="Impact" panose="020B0806030902050204" pitchFamily="34" charset="0"/>
            </a:endParaRPr>
          </a:p>
        </p:txBody>
      </p:sp>
      <p:sp>
        <p:nvSpPr>
          <p:cNvPr id="60" name="TextBox 5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1" name="TextBox 6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2"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O</a:t>
            </a:r>
            <a:endParaRPr lang="en-US" sz="8000" dirty="0">
              <a:effectLst/>
              <a:latin typeface="Impact" panose="020B0806030902050204" pitchFamily="34" charset="0"/>
            </a:endParaRPr>
          </a:p>
        </p:txBody>
      </p:sp>
      <p:sp>
        <p:nvSpPr>
          <p:cNvPr id="63" name="TextBox 62"/>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4" name="TextBox 63"/>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5"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R</a:t>
            </a:r>
            <a:endParaRPr lang="en-US" sz="8000" dirty="0">
              <a:effectLst/>
              <a:latin typeface="Impact" panose="020B0806030902050204" pitchFamily="34" charset="0"/>
            </a:endParaRPr>
          </a:p>
        </p:txBody>
      </p:sp>
      <p:sp>
        <p:nvSpPr>
          <p:cNvPr id="66" name="TextBox 65"/>
          <p:cNvSpPr txBox="1">
            <a:spLocks noChangeArrowheads="1"/>
          </p:cNvSpPr>
          <p:nvPr/>
        </p:nvSpPr>
        <p:spPr bwMode="auto">
          <a:xfrm>
            <a:off x="4757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7" name="TextBox 66"/>
          <p:cNvSpPr txBox="1">
            <a:spLocks noChangeArrowheads="1"/>
          </p:cNvSpPr>
          <p:nvPr/>
        </p:nvSpPr>
        <p:spPr bwMode="auto">
          <a:xfrm>
            <a:off x="4757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8"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G</a:t>
            </a:r>
            <a:endParaRPr lang="en-US" sz="8000" dirty="0">
              <a:effectLst/>
              <a:latin typeface="Impact" panose="020B0806030902050204" pitchFamily="34" charset="0"/>
            </a:endParaRPr>
          </a:p>
        </p:txBody>
      </p:sp>
      <p:sp>
        <p:nvSpPr>
          <p:cNvPr id="69" name="TextBox 68"/>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0" name="TextBox 69"/>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1"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E</a:t>
            </a:r>
            <a:endParaRPr lang="en-US" sz="8000" dirty="0">
              <a:effectLst/>
              <a:latin typeface="Impact" panose="020B0806030902050204" pitchFamily="34" charset="0"/>
            </a:endParaRPr>
          </a:p>
        </p:txBody>
      </p:sp>
      <p:sp>
        <p:nvSpPr>
          <p:cNvPr id="72" name="TextBox 71"/>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3" name="TextBox 72"/>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4"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T</a:t>
            </a:r>
            <a:endParaRPr lang="en-US" sz="8000" dirty="0">
              <a:effectLst/>
              <a:latin typeface="Impact" panose="020B0806030902050204" pitchFamily="34" charset="0"/>
            </a:endParaRPr>
          </a:p>
        </p:txBody>
      </p:sp>
      <p:sp>
        <p:nvSpPr>
          <p:cNvPr id="78" name="TextBox 77"/>
          <p:cNvSpPr txBox="1">
            <a:spLocks noChangeArrowheads="1"/>
          </p:cNvSpPr>
          <p:nvPr/>
        </p:nvSpPr>
        <p:spPr bwMode="auto">
          <a:xfrm>
            <a:off x="8349503"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9" name="TextBox 78"/>
          <p:cNvSpPr txBox="1">
            <a:spLocks noChangeArrowheads="1"/>
          </p:cNvSpPr>
          <p:nvPr/>
        </p:nvSpPr>
        <p:spPr bwMode="auto">
          <a:xfrm>
            <a:off x="8349503"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0" name="Text Box 4"/>
          <p:cNvSpPr txBox="1">
            <a:spLocks noChangeArrowheads="1"/>
          </p:cNvSpPr>
          <p:nvPr/>
        </p:nvSpPr>
        <p:spPr bwMode="auto">
          <a:xfrm>
            <a:off x="8349503"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a:t>
            </a:r>
            <a:endParaRPr lang="en-US" sz="8000" dirty="0">
              <a:effectLst/>
              <a:latin typeface="Impact" panose="020B0806030902050204" pitchFamily="34" charset="0"/>
            </a:endParaRPr>
          </a:p>
        </p:txBody>
      </p:sp>
      <p:sp>
        <p:nvSpPr>
          <p:cNvPr id="81" name="TextBox 80"/>
          <p:cNvSpPr txBox="1">
            <a:spLocks noChangeArrowheads="1"/>
          </p:cNvSpPr>
          <p:nvPr/>
        </p:nvSpPr>
        <p:spPr bwMode="auto">
          <a:xfrm>
            <a:off x="9242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2" name="TextBox 81"/>
          <p:cNvSpPr txBox="1">
            <a:spLocks noChangeArrowheads="1"/>
          </p:cNvSpPr>
          <p:nvPr/>
        </p:nvSpPr>
        <p:spPr bwMode="auto">
          <a:xfrm>
            <a:off x="9242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3" name="Text Box 4"/>
          <p:cNvSpPr txBox="1">
            <a:spLocks noChangeArrowheads="1"/>
          </p:cNvSpPr>
          <p:nvPr/>
        </p:nvSpPr>
        <p:spPr bwMode="auto">
          <a:xfrm>
            <a:off x="9242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B</a:t>
            </a:r>
            <a:endParaRPr lang="en-US" sz="8000" dirty="0">
              <a:effectLst/>
              <a:latin typeface="Impact" panose="020B0806030902050204" pitchFamily="34" charset="0"/>
            </a:endParaRPr>
          </a:p>
        </p:txBody>
      </p:sp>
      <p:sp>
        <p:nvSpPr>
          <p:cNvPr id="84" name="TextBox 83"/>
          <p:cNvSpPr txBox="1">
            <a:spLocks noChangeArrowheads="1"/>
          </p:cNvSpPr>
          <p:nvPr/>
        </p:nvSpPr>
        <p:spPr bwMode="auto">
          <a:xfrm>
            <a:off x="10131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5" name="TextBox 84"/>
          <p:cNvSpPr txBox="1">
            <a:spLocks noChangeArrowheads="1"/>
          </p:cNvSpPr>
          <p:nvPr/>
        </p:nvSpPr>
        <p:spPr bwMode="auto">
          <a:xfrm>
            <a:off x="10131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6" name="Text Box 4"/>
          <p:cNvSpPr txBox="1">
            <a:spLocks noChangeArrowheads="1"/>
          </p:cNvSpPr>
          <p:nvPr/>
        </p:nvSpPr>
        <p:spPr bwMode="auto">
          <a:xfrm>
            <a:off x="10131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O</a:t>
            </a:r>
            <a:endParaRPr lang="en-US" sz="8000" dirty="0">
              <a:effectLst/>
              <a:latin typeface="Impact" panose="020B0806030902050204" pitchFamily="34" charset="0"/>
            </a:endParaRPr>
          </a:p>
        </p:txBody>
      </p:sp>
      <p:sp>
        <p:nvSpPr>
          <p:cNvPr id="87" name="TextBox 86"/>
          <p:cNvSpPr txBox="1">
            <a:spLocks noChangeArrowheads="1"/>
          </p:cNvSpPr>
          <p:nvPr/>
        </p:nvSpPr>
        <p:spPr bwMode="auto">
          <a:xfrm>
            <a:off x="1102920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8" name="TextBox 87"/>
          <p:cNvSpPr txBox="1">
            <a:spLocks noChangeArrowheads="1"/>
          </p:cNvSpPr>
          <p:nvPr/>
        </p:nvSpPr>
        <p:spPr bwMode="auto">
          <a:xfrm>
            <a:off x="1102920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9" name="Text Box 4"/>
          <p:cNvSpPr txBox="1">
            <a:spLocks noChangeArrowheads="1"/>
          </p:cNvSpPr>
          <p:nvPr/>
        </p:nvSpPr>
        <p:spPr bwMode="auto">
          <a:xfrm>
            <a:off x="1102920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U</a:t>
            </a:r>
            <a:endParaRPr lang="en-US" sz="8000" dirty="0">
              <a:effectLst/>
              <a:latin typeface="Impact" panose="020B0806030902050204" pitchFamily="34" charset="0"/>
            </a:endParaRPr>
          </a:p>
        </p:txBody>
      </p:sp>
      <p:sp>
        <p:nvSpPr>
          <p:cNvPr id="90" name="TextBox 89"/>
          <p:cNvSpPr txBox="1">
            <a:spLocks noChangeArrowheads="1"/>
          </p:cNvSpPr>
          <p:nvPr/>
        </p:nvSpPr>
        <p:spPr bwMode="auto">
          <a:xfrm>
            <a:off x="119224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1" name="TextBox 90"/>
          <p:cNvSpPr txBox="1">
            <a:spLocks noChangeArrowheads="1"/>
          </p:cNvSpPr>
          <p:nvPr/>
        </p:nvSpPr>
        <p:spPr bwMode="auto">
          <a:xfrm>
            <a:off x="119224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2" name="Text Box 4"/>
          <p:cNvSpPr txBox="1">
            <a:spLocks noChangeArrowheads="1"/>
          </p:cNvSpPr>
          <p:nvPr/>
        </p:nvSpPr>
        <p:spPr bwMode="auto">
          <a:xfrm>
            <a:off x="119224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T</a:t>
            </a:r>
            <a:endParaRPr lang="en-US" sz="8000" dirty="0">
              <a:effectLst/>
              <a:latin typeface="Impact" panose="020B0806030902050204" pitchFamily="34" charset="0"/>
            </a:endParaRPr>
          </a:p>
        </p:txBody>
      </p:sp>
      <p:sp>
        <p:nvSpPr>
          <p:cNvPr id="108" name="TextBox 107"/>
          <p:cNvSpPr txBox="1">
            <a:spLocks noChangeArrowheads="1"/>
          </p:cNvSpPr>
          <p:nvPr/>
        </p:nvSpPr>
        <p:spPr bwMode="auto">
          <a:xfrm>
            <a:off x="65507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9" name="TextBox 108"/>
          <p:cNvSpPr txBox="1">
            <a:spLocks noChangeArrowheads="1"/>
          </p:cNvSpPr>
          <p:nvPr/>
        </p:nvSpPr>
        <p:spPr bwMode="auto">
          <a:xfrm>
            <a:off x="65507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0" name="Text Box 4"/>
          <p:cNvSpPr txBox="1">
            <a:spLocks noChangeArrowheads="1"/>
          </p:cNvSpPr>
          <p:nvPr/>
        </p:nvSpPr>
        <p:spPr bwMode="auto">
          <a:xfrm>
            <a:off x="65507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I</a:t>
            </a:r>
            <a:endParaRPr lang="en-US" sz="8000" dirty="0">
              <a:effectLst/>
              <a:latin typeface="Impact" panose="020B0806030902050204" pitchFamily="34" charset="0"/>
            </a:endParaRPr>
          </a:p>
        </p:txBody>
      </p:sp>
      <p:sp>
        <p:nvSpPr>
          <p:cNvPr id="111" name="TextBox 110"/>
          <p:cNvSpPr txBox="1">
            <a:spLocks noChangeArrowheads="1"/>
          </p:cNvSpPr>
          <p:nvPr/>
        </p:nvSpPr>
        <p:spPr bwMode="auto">
          <a:xfrm>
            <a:off x="74546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2" name="TextBox 111"/>
          <p:cNvSpPr txBox="1">
            <a:spLocks noChangeArrowheads="1"/>
          </p:cNvSpPr>
          <p:nvPr/>
        </p:nvSpPr>
        <p:spPr bwMode="auto">
          <a:xfrm>
            <a:off x="74546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3" name="Text Box 4"/>
          <p:cNvSpPr txBox="1">
            <a:spLocks noChangeArrowheads="1"/>
          </p:cNvSpPr>
          <p:nvPr/>
        </p:nvSpPr>
        <p:spPr bwMode="auto">
          <a:xfrm>
            <a:off x="74546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T</a:t>
            </a:r>
            <a:endParaRPr lang="en-US" sz="7200" dirty="0">
              <a:effectLst/>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8"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218" name="AutoShape 72">
              <a:hlinkClick r:id="" action="ppaction://noaction" highlightClick="1">
                <a:snd r:embed="rId9"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220" name="AutoShape 74">
              <a:hlinkClick r:id="" action="ppaction://noaction" highlightClick="1">
                <a:snd r:embed="rId10"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pic>
        <p:nvPicPr>
          <p:cNvPr id="3074" name="Picture 2" descr="https://cdn0.iconfinder.com/data/icons/flat-security-icons/512/close.png">
            <a:hlinkClick r:id="" action="ppaction://noaction">
              <a:snd r:embed="rId11" name="Buzzer.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INCORRECT</a:t>
            </a:r>
            <a:endParaRPr lang="en-US" altLang="en-US" sz="1400" dirty="0">
              <a:solidFill>
                <a:prstClr val="white"/>
              </a:solidFill>
            </a:endParaRPr>
          </a:p>
        </p:txBody>
      </p:sp>
      <p:grpSp>
        <p:nvGrpSpPr>
          <p:cNvPr id="75" name="Group 14"/>
          <p:cNvGrpSpPr>
            <a:grpSpLocks/>
          </p:cNvGrpSpPr>
          <p:nvPr/>
        </p:nvGrpSpPr>
        <p:grpSpPr bwMode="auto">
          <a:xfrm rot="10800000">
            <a:off x="13675008" y="260883"/>
            <a:ext cx="672241" cy="674574"/>
            <a:chOff x="566" y="4031"/>
            <a:chExt cx="288" cy="289"/>
          </a:xfrm>
        </p:grpSpPr>
        <p:sp>
          <p:nvSpPr>
            <p:cNvPr id="76"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7"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3" name="Oval 17">
              <a:hlinkClick r:id="rId13"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94" name="TextBox 93"/>
          <p:cNvSpPr txBox="1"/>
          <p:nvPr/>
        </p:nvSpPr>
        <p:spPr>
          <a:xfrm>
            <a:off x="13540919" y="985485"/>
            <a:ext cx="90774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cs typeface="Arial" panose="020B0604020202020204" pitchFamily="34" charset="0"/>
              </a:rPr>
              <a:t>NEXT</a:t>
            </a:r>
          </a:p>
          <a:p>
            <a:pPr algn="ctr"/>
            <a:r>
              <a:rPr lang="en-US" sz="1400" dirty="0" smtClean="0">
                <a:solidFill>
                  <a:prstClr val="white"/>
                </a:solidFill>
                <a:latin typeface="Arial Black" panose="020B0A04020102020204" pitchFamily="34" charset="0"/>
                <a:cs typeface="Arial" panose="020B0604020202020204" pitchFamily="34" charset="0"/>
              </a:rPr>
              <a:t>ROUND</a:t>
            </a:r>
            <a:endParaRPr lang="en-US" sz="1400"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0046513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58"/>
                                        </p:tgtEl>
                                      </p:cBhvr>
                                    </p:animEffect>
                                    <p:set>
                                      <p:cBhvr>
                                        <p:cTn id="11" dur="1" fill="hold">
                                          <p:stCondLst>
                                            <p:cond delay="499"/>
                                          </p:stCondLst>
                                        </p:cTn>
                                        <p:tgtEl>
                                          <p:spTgt spid="58"/>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5" restart="whenNotActive" fill="hold" evtFilter="cancelBubble" nodeType="interactiveSeq">
                <p:stCondLst>
                  <p:cond evt="onClick" delay="0">
                    <p:tgtEl>
                      <p:spTgt spid="60"/>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61"/>
                                        </p:tgtEl>
                                      </p:cBhvr>
                                    </p:animEffect>
                                    <p:set>
                                      <p:cBhvr>
                                        <p:cTn id="24" dur="1" fill="hold">
                                          <p:stCondLst>
                                            <p:cond delay="499"/>
                                          </p:stCondLst>
                                        </p:cTn>
                                        <p:tgtEl>
                                          <p:spTgt spid="61"/>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8" restart="whenNotActive" fill="hold" evtFilter="cancelBubble" nodeType="interactiveSeq">
                <p:stCondLst>
                  <p:cond evt="onClick" delay="0">
                    <p:tgtEl>
                      <p:spTgt spid="6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64"/>
                                        </p:tgtEl>
                                      </p:cBhvr>
                                    </p:animEffect>
                                    <p:set>
                                      <p:cBhvr>
                                        <p:cTn id="37" dur="1" fill="hold">
                                          <p:stCondLst>
                                            <p:cond delay="499"/>
                                          </p:stCondLst>
                                        </p:cTn>
                                        <p:tgtEl>
                                          <p:spTgt spid="64"/>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41" restart="whenNotActive" fill="hold" evtFilter="cancelBubble" nodeType="interactiveSeq">
                <p:stCondLst>
                  <p:cond evt="onClick" delay="0">
                    <p:tgtEl>
                      <p:spTgt spid="66"/>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67"/>
                                        </p:tgtEl>
                                      </p:cBhvr>
                                    </p:animEffect>
                                    <p:set>
                                      <p:cBhvr>
                                        <p:cTn id="50" dur="1" fill="hold">
                                          <p:stCondLst>
                                            <p:cond delay="499"/>
                                          </p:stCondLst>
                                        </p:cTn>
                                        <p:tgtEl>
                                          <p:spTgt spid="67"/>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70"/>
                                        </p:tgtEl>
                                      </p:cBhvr>
                                    </p:animEffect>
                                    <p:set>
                                      <p:cBhvr>
                                        <p:cTn id="63" dur="1" fill="hold">
                                          <p:stCondLst>
                                            <p:cond delay="499"/>
                                          </p:stCondLst>
                                        </p:cTn>
                                        <p:tgtEl>
                                          <p:spTgt spid="70"/>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67" restart="whenNotActive" fill="hold" evtFilter="cancelBubble" nodeType="interactiveSeq">
                <p:stCondLst>
                  <p:cond evt="onClick" delay="0">
                    <p:tgtEl>
                      <p:spTgt spid="72"/>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73"/>
                                        </p:tgtEl>
                                      </p:cBhvr>
                                    </p:animEffect>
                                    <p:set>
                                      <p:cBhvr>
                                        <p:cTn id="76" dur="1" fill="hold">
                                          <p:stCondLst>
                                            <p:cond delay="499"/>
                                          </p:stCondLst>
                                        </p:cTn>
                                        <p:tgtEl>
                                          <p:spTgt spid="73"/>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80" restart="whenNotActive" fill="hold" evtFilter="cancelBubble" nodeType="interactiveSeq">
                <p:stCondLst>
                  <p:cond evt="onClick" delay="0">
                    <p:tgtEl>
                      <p:spTgt spid="78"/>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fade">
                                      <p:cBhvr>
                                        <p:cTn id="85" dur="500"/>
                                        <p:tgtEl>
                                          <p:spTgt spid="79"/>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79"/>
                                        </p:tgtEl>
                                      </p:cBhvr>
                                    </p:animEffect>
                                    <p:set>
                                      <p:cBhvr>
                                        <p:cTn id="89" dur="1" fill="hold">
                                          <p:stCondLst>
                                            <p:cond delay="499"/>
                                          </p:stCondLst>
                                        </p:cTn>
                                        <p:tgtEl>
                                          <p:spTgt spid="79"/>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93" restart="whenNotActive" fill="hold" evtFilter="cancelBubble" nodeType="interactiveSeq">
                <p:stCondLst>
                  <p:cond evt="onClick" delay="0">
                    <p:tgtEl>
                      <p:spTgt spid="81"/>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82"/>
                                        </p:tgtEl>
                                        <p:attrNameLst>
                                          <p:attrName>style.visibility</p:attrName>
                                        </p:attrNameLst>
                                      </p:cBhvr>
                                      <p:to>
                                        <p:strVal val="visible"/>
                                      </p:to>
                                    </p:set>
                                    <p:animEffect transition="in" filter="fade">
                                      <p:cBhvr>
                                        <p:cTn id="98" dur="500"/>
                                        <p:tgtEl>
                                          <p:spTgt spid="82"/>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82"/>
                                        </p:tgtEl>
                                      </p:cBhvr>
                                    </p:animEffect>
                                    <p:set>
                                      <p:cBhvr>
                                        <p:cTn id="102" dur="1" fill="hold">
                                          <p:stCondLst>
                                            <p:cond delay="499"/>
                                          </p:stCondLst>
                                        </p:cTn>
                                        <p:tgtEl>
                                          <p:spTgt spid="82"/>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106" restart="whenNotActive" fill="hold" evtFilter="cancelBubble" nodeType="interactiveSeq">
                <p:stCondLst>
                  <p:cond evt="onClick" delay="0">
                    <p:tgtEl>
                      <p:spTgt spid="84"/>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85"/>
                                        </p:tgtEl>
                                        <p:attrNameLst>
                                          <p:attrName>style.visibility</p:attrName>
                                        </p:attrNameLst>
                                      </p:cBhvr>
                                      <p:to>
                                        <p:strVal val="visible"/>
                                      </p:to>
                                    </p:set>
                                    <p:animEffect transition="in" filter="fade">
                                      <p:cBhvr>
                                        <p:cTn id="111" dur="500"/>
                                        <p:tgtEl>
                                          <p:spTgt spid="85"/>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85"/>
                                        </p:tgtEl>
                                      </p:cBhvr>
                                    </p:animEffect>
                                    <p:set>
                                      <p:cBhvr>
                                        <p:cTn id="115" dur="1" fill="hold">
                                          <p:stCondLst>
                                            <p:cond delay="499"/>
                                          </p:stCondLst>
                                        </p:cTn>
                                        <p:tgtEl>
                                          <p:spTgt spid="85"/>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119" restart="whenNotActive" fill="hold" evtFilter="cancelBubble" nodeType="interactiveSeq">
                <p:stCondLst>
                  <p:cond evt="onClick" delay="0">
                    <p:tgtEl>
                      <p:spTgt spid="87"/>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fade">
                                      <p:cBhvr>
                                        <p:cTn id="124" dur="500"/>
                                        <p:tgtEl>
                                          <p:spTgt spid="88"/>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88"/>
                                        </p:tgtEl>
                                      </p:cBhvr>
                                    </p:animEffect>
                                    <p:set>
                                      <p:cBhvr>
                                        <p:cTn id="128" dur="1" fill="hold">
                                          <p:stCondLst>
                                            <p:cond delay="499"/>
                                          </p:stCondLst>
                                        </p:cTn>
                                        <p:tgtEl>
                                          <p:spTgt spid="88"/>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89"/>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132" restart="whenNotActive" fill="hold" evtFilter="cancelBubble" nodeType="interactiveSeq">
                <p:stCondLst>
                  <p:cond evt="onClick" delay="0">
                    <p:tgtEl>
                      <p:spTgt spid="90"/>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fade">
                                      <p:cBhvr>
                                        <p:cTn id="137" dur="500"/>
                                        <p:tgtEl>
                                          <p:spTgt spid="91"/>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91"/>
                                        </p:tgtEl>
                                      </p:cBhvr>
                                    </p:animEffect>
                                    <p:set>
                                      <p:cBhvr>
                                        <p:cTn id="141" dur="1" fill="hold">
                                          <p:stCondLst>
                                            <p:cond delay="499"/>
                                          </p:stCondLst>
                                        </p:cTn>
                                        <p:tgtEl>
                                          <p:spTgt spid="91"/>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0"/>
                  </p:tgtEl>
                </p:cond>
              </p:nextCondLst>
            </p:seq>
            <p:seq concurrent="1" nextAc="seek">
              <p:cTn id="145" restart="whenNotActive" fill="hold" evtFilter="cancelBubble" nodeType="interactiveSeq">
                <p:stCondLst>
                  <p:cond evt="onClick" delay="0">
                    <p:tgtEl>
                      <p:spTgt spid="108"/>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109"/>
                                        </p:tgtEl>
                                        <p:attrNameLst>
                                          <p:attrName>style.visibility</p:attrName>
                                        </p:attrNameLst>
                                      </p:cBhvr>
                                      <p:to>
                                        <p:strVal val="visible"/>
                                      </p:to>
                                    </p:set>
                                    <p:animEffect transition="in" filter="fade">
                                      <p:cBhvr>
                                        <p:cTn id="150" dur="500"/>
                                        <p:tgtEl>
                                          <p:spTgt spid="109"/>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109"/>
                                        </p:tgtEl>
                                      </p:cBhvr>
                                    </p:animEffect>
                                    <p:set>
                                      <p:cBhvr>
                                        <p:cTn id="154" dur="1" fill="hold">
                                          <p:stCondLst>
                                            <p:cond delay="499"/>
                                          </p:stCondLst>
                                        </p:cTn>
                                        <p:tgtEl>
                                          <p:spTgt spid="109"/>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158" restart="whenNotActive" fill="hold" evtFilter="cancelBubble" nodeType="interactiveSeq">
                <p:stCondLst>
                  <p:cond evt="onClick" delay="0">
                    <p:tgtEl>
                      <p:spTgt spid="111"/>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12"/>
                                        </p:tgtEl>
                                        <p:attrNameLst>
                                          <p:attrName>style.visibility</p:attrName>
                                        </p:attrNameLst>
                                      </p:cBhvr>
                                      <p:to>
                                        <p:strVal val="visible"/>
                                      </p:to>
                                    </p:set>
                                    <p:animEffect transition="in" filter="fade">
                                      <p:cBhvr>
                                        <p:cTn id="163" dur="500"/>
                                        <p:tgtEl>
                                          <p:spTgt spid="112"/>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112"/>
                                        </p:tgtEl>
                                      </p:cBhvr>
                                    </p:animEffect>
                                    <p:set>
                                      <p:cBhvr>
                                        <p:cTn id="167" dur="1" fill="hold">
                                          <p:stCondLst>
                                            <p:cond delay="499"/>
                                          </p:stCondLst>
                                        </p:cTn>
                                        <p:tgtEl>
                                          <p:spTgt spid="112"/>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113"/>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childTnLst>
        </p:cTn>
      </p:par>
    </p:tnLst>
    <p:bldLst>
      <p:bldP spid="58" grpId="0" animBg="1"/>
      <p:bldP spid="58" grpId="1" animBg="1"/>
      <p:bldP spid="59" grpId="0" animBg="1"/>
      <p:bldP spid="61" grpId="0" animBg="1"/>
      <p:bldP spid="61" grpId="1" animBg="1"/>
      <p:bldP spid="62" grpId="0" animBg="1"/>
      <p:bldP spid="64" grpId="0" animBg="1"/>
      <p:bldP spid="64" grpId="1" animBg="1"/>
      <p:bldP spid="65" grpId="0" animBg="1"/>
      <p:bldP spid="67" grpId="0" animBg="1"/>
      <p:bldP spid="67" grpId="1" animBg="1"/>
      <p:bldP spid="68" grpId="0" animBg="1"/>
      <p:bldP spid="70" grpId="0" animBg="1"/>
      <p:bldP spid="70" grpId="1" animBg="1"/>
      <p:bldP spid="71" grpId="0" animBg="1"/>
      <p:bldP spid="73" grpId="0" animBg="1"/>
      <p:bldP spid="73" grpId="1" animBg="1"/>
      <p:bldP spid="74" grpId="0" animBg="1"/>
      <p:bldP spid="79" grpId="0" animBg="1"/>
      <p:bldP spid="79" grpId="1" animBg="1"/>
      <p:bldP spid="80" grpId="0" animBg="1"/>
      <p:bldP spid="82" grpId="0" animBg="1"/>
      <p:bldP spid="82" grpId="1" animBg="1"/>
      <p:bldP spid="83" grpId="0" animBg="1"/>
      <p:bldP spid="85" grpId="0" animBg="1"/>
      <p:bldP spid="85" grpId="1" animBg="1"/>
      <p:bldP spid="86" grpId="0" animBg="1"/>
      <p:bldP spid="88" grpId="0" animBg="1"/>
      <p:bldP spid="88" grpId="1" animBg="1"/>
      <p:bldP spid="89" grpId="0" animBg="1"/>
      <p:bldP spid="91" grpId="0" animBg="1"/>
      <p:bldP spid="91" grpId="1" animBg="1"/>
      <p:bldP spid="92" grpId="0" animBg="1"/>
      <p:bldP spid="109" grpId="0" animBg="1"/>
      <p:bldP spid="109" grpId="1" animBg="1"/>
      <p:bldP spid="110" grpId="0" animBg="1"/>
      <p:bldP spid="112" grpId="0" animBg="1"/>
      <p:bldP spid="112" grpId="1" animBg="1"/>
      <p:bldP spid="1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a:stretch>
        </a:blipFill>
        <a:effectLst/>
      </p:bgPr>
    </p:bg>
    <p:spTree>
      <p:nvGrpSpPr>
        <p:cNvPr id="1" name=""/>
        <p:cNvGrpSpPr/>
        <p:nvPr/>
      </p:nvGrpSpPr>
      <p:grpSpPr>
        <a:xfrm>
          <a:off x="0" y="0"/>
          <a:ext cx="0" cy="0"/>
          <a:chOff x="0" y="0"/>
          <a:chExt cx="0" cy="0"/>
        </a:xfrm>
      </p:grpSpPr>
      <p:sp>
        <p:nvSpPr>
          <p:cNvPr id="210" name="TextBox 209"/>
          <p:cNvSpPr txBox="1">
            <a:spLocks noChangeArrowheads="1"/>
          </p:cNvSpPr>
          <p:nvPr/>
        </p:nvSpPr>
        <p:spPr bwMode="auto">
          <a:xfrm>
            <a:off x="20722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pic>
        <p:nvPicPr>
          <p:cNvPr id="1026" name="Picture 2">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3137" y="6617621"/>
            <a:ext cx="1575652"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1660391"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solidFill>
                  <a:schemeClr val="bg1"/>
                </a:solidFill>
                <a:latin typeface="Arial Black" panose="020B0A04020102020204" pitchFamily="34" charset="0"/>
              </a:rPr>
              <a:t>Round 1</a:t>
            </a:r>
            <a:endParaRPr lang="en-US" dirty="0">
              <a:solidFill>
                <a:schemeClr val="bg1"/>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en-US" sz="2400" i="1" dirty="0" smtClean="0">
                <a:solidFill>
                  <a:schemeClr val="bg1">
                    <a:lumMod val="75000"/>
                  </a:schemeClr>
                </a:solidFill>
                <a:latin typeface="Arial" panose="020B0604020202020204" pitchFamily="34" charset="0"/>
                <a:cs typeface="Arial" panose="020B0604020202020204" pitchFamily="34" charset="0"/>
              </a:rPr>
              <a:t>CATEGORY:           </a:t>
            </a:r>
            <a:r>
              <a:rPr lang="en-US" sz="2400" b="1" dirty="0" smtClean="0">
                <a:solidFill>
                  <a:schemeClr val="bg1"/>
                </a:solidFill>
                <a:latin typeface="Arial" panose="020B0604020202020204" pitchFamily="34" charset="0"/>
                <a:cs typeface="Arial" panose="020B0604020202020204" pitchFamily="34" charset="0"/>
              </a:rPr>
              <a:t>PHRASE</a:t>
            </a:r>
            <a:endParaRPr lang="en-US" sz="2400" b="1" dirty="0">
              <a:solidFill>
                <a:schemeClr val="bg1"/>
              </a:solidFill>
              <a:latin typeface="Arial" panose="020B0604020202020204" pitchFamily="34" charset="0"/>
              <a:cs typeface="Arial" panose="020B0604020202020204" pitchFamily="34" charset="0"/>
            </a:endParaRPr>
          </a:p>
        </p:txBody>
      </p:sp>
      <p:sp>
        <p:nvSpPr>
          <p:cNvPr id="152" name="TextBox 151"/>
          <p:cNvSpPr txBox="1">
            <a:spLocks noChangeArrowheads="1"/>
          </p:cNvSpPr>
          <p:nvPr/>
        </p:nvSpPr>
        <p:spPr bwMode="auto">
          <a:xfrm>
            <a:off x="20722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211" name="Text Box 4"/>
          <p:cNvSpPr txBox="1">
            <a:spLocks noChangeArrowheads="1"/>
          </p:cNvSpPr>
          <p:nvPr/>
        </p:nvSpPr>
        <p:spPr bwMode="auto">
          <a:xfrm>
            <a:off x="20849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7200" dirty="0">
              <a:effectLst/>
              <a:latin typeface="Impact" panose="020B0806030902050204" pitchFamily="34" charset="0"/>
            </a:endParaRPr>
          </a:p>
        </p:txBody>
      </p:sp>
      <p:sp>
        <p:nvSpPr>
          <p:cNvPr id="153" name="TextBox 152"/>
          <p:cNvSpPr txBox="1">
            <a:spLocks noChangeArrowheads="1"/>
          </p:cNvSpPr>
          <p:nvPr/>
        </p:nvSpPr>
        <p:spPr bwMode="auto">
          <a:xfrm>
            <a:off x="2969758"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54" name="TextBox 153"/>
          <p:cNvSpPr txBox="1">
            <a:spLocks noChangeArrowheads="1"/>
          </p:cNvSpPr>
          <p:nvPr/>
        </p:nvSpPr>
        <p:spPr bwMode="auto">
          <a:xfrm>
            <a:off x="2969758"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55" name="Text Box 4"/>
          <p:cNvSpPr txBox="1">
            <a:spLocks noChangeArrowheads="1"/>
          </p:cNvSpPr>
          <p:nvPr/>
        </p:nvSpPr>
        <p:spPr bwMode="auto">
          <a:xfrm>
            <a:off x="2969758"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8000" dirty="0">
              <a:effectLst/>
              <a:latin typeface="Impact" panose="020B0806030902050204" pitchFamily="34" charset="0"/>
            </a:endParaRPr>
          </a:p>
        </p:txBody>
      </p:sp>
      <p:sp>
        <p:nvSpPr>
          <p:cNvPr id="156" name="TextBox 155"/>
          <p:cNvSpPr txBox="1">
            <a:spLocks noChangeArrowheads="1"/>
          </p:cNvSpPr>
          <p:nvPr/>
        </p:nvSpPr>
        <p:spPr bwMode="auto">
          <a:xfrm>
            <a:off x="3862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57" name="TextBox 156"/>
          <p:cNvSpPr txBox="1">
            <a:spLocks noChangeArrowheads="1"/>
          </p:cNvSpPr>
          <p:nvPr/>
        </p:nvSpPr>
        <p:spPr bwMode="auto">
          <a:xfrm>
            <a:off x="3862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58" name="Text Box 4"/>
          <p:cNvSpPr txBox="1">
            <a:spLocks noChangeArrowheads="1"/>
          </p:cNvSpPr>
          <p:nvPr/>
        </p:nvSpPr>
        <p:spPr bwMode="auto">
          <a:xfrm>
            <a:off x="3862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59" name="TextBox 158"/>
          <p:cNvSpPr txBox="1">
            <a:spLocks noChangeArrowheads="1"/>
          </p:cNvSpPr>
          <p:nvPr/>
        </p:nvSpPr>
        <p:spPr bwMode="auto">
          <a:xfrm>
            <a:off x="4751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0" name="TextBox 159"/>
          <p:cNvSpPr txBox="1">
            <a:spLocks noChangeArrowheads="1"/>
          </p:cNvSpPr>
          <p:nvPr/>
        </p:nvSpPr>
        <p:spPr bwMode="auto">
          <a:xfrm>
            <a:off x="4751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1" name="Text Box 4"/>
          <p:cNvSpPr txBox="1">
            <a:spLocks noChangeArrowheads="1"/>
          </p:cNvSpPr>
          <p:nvPr/>
        </p:nvSpPr>
        <p:spPr bwMode="auto">
          <a:xfrm>
            <a:off x="4751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62" name="TextBox 161"/>
          <p:cNvSpPr txBox="1">
            <a:spLocks noChangeArrowheads="1"/>
          </p:cNvSpPr>
          <p:nvPr/>
        </p:nvSpPr>
        <p:spPr bwMode="auto">
          <a:xfrm>
            <a:off x="5649459"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3" name="TextBox 162"/>
          <p:cNvSpPr txBox="1">
            <a:spLocks noChangeArrowheads="1"/>
          </p:cNvSpPr>
          <p:nvPr/>
        </p:nvSpPr>
        <p:spPr bwMode="auto">
          <a:xfrm>
            <a:off x="5649459"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4" name="Text Box 4"/>
          <p:cNvSpPr txBox="1">
            <a:spLocks noChangeArrowheads="1"/>
          </p:cNvSpPr>
          <p:nvPr/>
        </p:nvSpPr>
        <p:spPr bwMode="auto">
          <a:xfrm>
            <a:off x="5649459"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65" name="TextBox 164"/>
          <p:cNvSpPr txBox="1">
            <a:spLocks noChangeArrowheads="1"/>
          </p:cNvSpPr>
          <p:nvPr/>
        </p:nvSpPr>
        <p:spPr bwMode="auto">
          <a:xfrm>
            <a:off x="65426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6" name="TextBox 165"/>
          <p:cNvSpPr txBox="1">
            <a:spLocks noChangeArrowheads="1"/>
          </p:cNvSpPr>
          <p:nvPr/>
        </p:nvSpPr>
        <p:spPr bwMode="auto">
          <a:xfrm>
            <a:off x="65426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7" name="Text Box 4"/>
          <p:cNvSpPr txBox="1">
            <a:spLocks noChangeArrowheads="1"/>
          </p:cNvSpPr>
          <p:nvPr/>
        </p:nvSpPr>
        <p:spPr bwMode="auto">
          <a:xfrm>
            <a:off x="65426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39" name="TextBox 38"/>
          <p:cNvSpPr txBox="1">
            <a:spLocks noChangeArrowheads="1"/>
          </p:cNvSpPr>
          <p:nvPr/>
        </p:nvSpPr>
        <p:spPr bwMode="auto">
          <a:xfrm>
            <a:off x="74466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0" name="TextBox 39"/>
          <p:cNvSpPr txBox="1">
            <a:spLocks noChangeArrowheads="1"/>
          </p:cNvSpPr>
          <p:nvPr/>
        </p:nvSpPr>
        <p:spPr bwMode="auto">
          <a:xfrm>
            <a:off x="74466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1" name="Text Box 4"/>
          <p:cNvSpPr txBox="1">
            <a:spLocks noChangeArrowheads="1"/>
          </p:cNvSpPr>
          <p:nvPr/>
        </p:nvSpPr>
        <p:spPr bwMode="auto">
          <a:xfrm>
            <a:off x="74466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7200" dirty="0">
              <a:effectLst/>
              <a:latin typeface="Impact" panose="020B0806030902050204" pitchFamily="34" charset="0"/>
            </a:endParaRPr>
          </a:p>
        </p:txBody>
      </p:sp>
      <p:sp>
        <p:nvSpPr>
          <p:cNvPr id="42" name="TextBox 41"/>
          <p:cNvSpPr txBox="1">
            <a:spLocks noChangeArrowheads="1"/>
          </p:cNvSpPr>
          <p:nvPr/>
        </p:nvSpPr>
        <p:spPr bwMode="auto">
          <a:xfrm>
            <a:off x="8344070"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3" name="TextBox 42"/>
          <p:cNvSpPr txBox="1">
            <a:spLocks noChangeArrowheads="1"/>
          </p:cNvSpPr>
          <p:nvPr/>
        </p:nvSpPr>
        <p:spPr bwMode="auto">
          <a:xfrm>
            <a:off x="8344070"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4" name="Text Box 4"/>
          <p:cNvSpPr txBox="1">
            <a:spLocks noChangeArrowheads="1"/>
          </p:cNvSpPr>
          <p:nvPr/>
        </p:nvSpPr>
        <p:spPr bwMode="auto">
          <a:xfrm>
            <a:off x="8344070"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8000" dirty="0">
              <a:effectLst/>
              <a:latin typeface="Impact" panose="020B0806030902050204" pitchFamily="34" charset="0"/>
            </a:endParaRPr>
          </a:p>
        </p:txBody>
      </p:sp>
      <p:sp>
        <p:nvSpPr>
          <p:cNvPr id="45" name="TextBox 44"/>
          <p:cNvSpPr txBox="1">
            <a:spLocks noChangeArrowheads="1"/>
          </p:cNvSpPr>
          <p:nvPr/>
        </p:nvSpPr>
        <p:spPr bwMode="auto">
          <a:xfrm>
            <a:off x="9237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6" name="TextBox 45"/>
          <p:cNvSpPr txBox="1">
            <a:spLocks noChangeArrowheads="1"/>
          </p:cNvSpPr>
          <p:nvPr/>
        </p:nvSpPr>
        <p:spPr bwMode="auto">
          <a:xfrm>
            <a:off x="9237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7" name="Text Box 4"/>
          <p:cNvSpPr txBox="1">
            <a:spLocks noChangeArrowheads="1"/>
          </p:cNvSpPr>
          <p:nvPr/>
        </p:nvSpPr>
        <p:spPr bwMode="auto">
          <a:xfrm>
            <a:off x="9237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48" name="TextBox 47"/>
          <p:cNvSpPr txBox="1">
            <a:spLocks noChangeArrowheads="1"/>
          </p:cNvSpPr>
          <p:nvPr/>
        </p:nvSpPr>
        <p:spPr bwMode="auto">
          <a:xfrm>
            <a:off x="10126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9" name="TextBox 48"/>
          <p:cNvSpPr txBox="1">
            <a:spLocks noChangeArrowheads="1"/>
          </p:cNvSpPr>
          <p:nvPr/>
        </p:nvSpPr>
        <p:spPr bwMode="auto">
          <a:xfrm>
            <a:off x="10126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0" name="Text Box 4"/>
          <p:cNvSpPr txBox="1">
            <a:spLocks noChangeArrowheads="1"/>
          </p:cNvSpPr>
          <p:nvPr/>
        </p:nvSpPr>
        <p:spPr bwMode="auto">
          <a:xfrm>
            <a:off x="10126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51" name="TextBox 50"/>
          <p:cNvSpPr txBox="1">
            <a:spLocks noChangeArrowheads="1"/>
          </p:cNvSpPr>
          <p:nvPr/>
        </p:nvSpPr>
        <p:spPr bwMode="auto">
          <a:xfrm>
            <a:off x="1102377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2" name="TextBox 51"/>
          <p:cNvSpPr txBox="1">
            <a:spLocks noChangeArrowheads="1"/>
          </p:cNvSpPr>
          <p:nvPr/>
        </p:nvSpPr>
        <p:spPr bwMode="auto">
          <a:xfrm>
            <a:off x="1102377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3" name="Text Box 4"/>
          <p:cNvSpPr txBox="1">
            <a:spLocks noChangeArrowheads="1"/>
          </p:cNvSpPr>
          <p:nvPr/>
        </p:nvSpPr>
        <p:spPr bwMode="auto">
          <a:xfrm>
            <a:off x="1102377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54" name="TextBox 53"/>
          <p:cNvSpPr txBox="1">
            <a:spLocks noChangeArrowheads="1"/>
          </p:cNvSpPr>
          <p:nvPr/>
        </p:nvSpPr>
        <p:spPr bwMode="auto">
          <a:xfrm>
            <a:off x="119170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5" name="TextBox 54"/>
          <p:cNvSpPr txBox="1">
            <a:spLocks noChangeArrowheads="1"/>
          </p:cNvSpPr>
          <p:nvPr/>
        </p:nvSpPr>
        <p:spPr bwMode="auto">
          <a:xfrm>
            <a:off x="119170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6" name="Text Box 4"/>
          <p:cNvSpPr txBox="1">
            <a:spLocks noChangeArrowheads="1"/>
          </p:cNvSpPr>
          <p:nvPr/>
        </p:nvSpPr>
        <p:spPr bwMode="auto">
          <a:xfrm>
            <a:off x="119170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57" name="TextBox 56"/>
          <p:cNvSpPr txBox="1">
            <a:spLocks noChangeArrowheads="1"/>
          </p:cNvSpPr>
          <p:nvPr/>
        </p:nvSpPr>
        <p:spPr bwMode="auto">
          <a:xfrm>
            <a:off x="20777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8" name="TextBox 57"/>
          <p:cNvSpPr txBox="1">
            <a:spLocks noChangeArrowheads="1"/>
          </p:cNvSpPr>
          <p:nvPr/>
        </p:nvSpPr>
        <p:spPr bwMode="auto">
          <a:xfrm>
            <a:off x="20777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9" name="Text Box 4"/>
          <p:cNvSpPr txBox="1">
            <a:spLocks noChangeArrowheads="1"/>
          </p:cNvSpPr>
          <p:nvPr/>
        </p:nvSpPr>
        <p:spPr bwMode="auto">
          <a:xfrm>
            <a:off x="20777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7200" dirty="0">
              <a:effectLst/>
              <a:latin typeface="Impact" panose="020B0806030902050204" pitchFamily="34" charset="0"/>
            </a:endParaRPr>
          </a:p>
        </p:txBody>
      </p:sp>
      <p:sp>
        <p:nvSpPr>
          <p:cNvPr id="60" name="TextBox 5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1" name="TextBox 6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2"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8000" dirty="0">
              <a:effectLst/>
              <a:latin typeface="Impact" panose="020B0806030902050204" pitchFamily="34" charset="0"/>
            </a:endParaRPr>
          </a:p>
        </p:txBody>
      </p:sp>
      <p:sp>
        <p:nvSpPr>
          <p:cNvPr id="63" name="TextBox 62"/>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4" name="TextBox 63"/>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5"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66" name="TextBox 65"/>
          <p:cNvSpPr txBox="1">
            <a:spLocks noChangeArrowheads="1"/>
          </p:cNvSpPr>
          <p:nvPr/>
        </p:nvSpPr>
        <p:spPr bwMode="auto">
          <a:xfrm>
            <a:off x="4757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7" name="TextBox 66"/>
          <p:cNvSpPr txBox="1">
            <a:spLocks noChangeArrowheads="1"/>
          </p:cNvSpPr>
          <p:nvPr/>
        </p:nvSpPr>
        <p:spPr bwMode="auto">
          <a:xfrm>
            <a:off x="4757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8"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69" name="TextBox 68"/>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0" name="TextBox 69"/>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1"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72" name="TextBox 71"/>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3" name="TextBox 72"/>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4"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75" name="TextBox 74"/>
          <p:cNvSpPr txBox="1">
            <a:spLocks noChangeArrowheads="1"/>
          </p:cNvSpPr>
          <p:nvPr/>
        </p:nvSpPr>
        <p:spPr bwMode="auto">
          <a:xfrm>
            <a:off x="74520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6" name="TextBox 75"/>
          <p:cNvSpPr txBox="1">
            <a:spLocks noChangeArrowheads="1"/>
          </p:cNvSpPr>
          <p:nvPr/>
        </p:nvSpPr>
        <p:spPr bwMode="auto">
          <a:xfrm>
            <a:off x="74520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7" name="Text Box 4"/>
          <p:cNvSpPr txBox="1">
            <a:spLocks noChangeArrowheads="1"/>
          </p:cNvSpPr>
          <p:nvPr/>
        </p:nvSpPr>
        <p:spPr bwMode="auto">
          <a:xfrm>
            <a:off x="74520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7200" dirty="0">
              <a:effectLst/>
              <a:latin typeface="Impact" panose="020B0806030902050204" pitchFamily="34" charset="0"/>
            </a:endParaRPr>
          </a:p>
        </p:txBody>
      </p:sp>
      <p:sp>
        <p:nvSpPr>
          <p:cNvPr id="78" name="TextBox 77"/>
          <p:cNvSpPr txBox="1">
            <a:spLocks noChangeArrowheads="1"/>
          </p:cNvSpPr>
          <p:nvPr/>
        </p:nvSpPr>
        <p:spPr bwMode="auto">
          <a:xfrm>
            <a:off x="8349503"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9" name="TextBox 78"/>
          <p:cNvSpPr txBox="1">
            <a:spLocks noChangeArrowheads="1"/>
          </p:cNvSpPr>
          <p:nvPr/>
        </p:nvSpPr>
        <p:spPr bwMode="auto">
          <a:xfrm>
            <a:off x="8349503"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0" name="Text Box 4"/>
          <p:cNvSpPr txBox="1">
            <a:spLocks noChangeArrowheads="1"/>
          </p:cNvSpPr>
          <p:nvPr/>
        </p:nvSpPr>
        <p:spPr bwMode="auto">
          <a:xfrm>
            <a:off x="8349503"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8000" dirty="0">
              <a:effectLst/>
              <a:latin typeface="Impact" panose="020B0806030902050204" pitchFamily="34" charset="0"/>
            </a:endParaRPr>
          </a:p>
        </p:txBody>
      </p:sp>
      <p:sp>
        <p:nvSpPr>
          <p:cNvPr id="81" name="TextBox 80"/>
          <p:cNvSpPr txBox="1">
            <a:spLocks noChangeArrowheads="1"/>
          </p:cNvSpPr>
          <p:nvPr/>
        </p:nvSpPr>
        <p:spPr bwMode="auto">
          <a:xfrm>
            <a:off x="9242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2" name="TextBox 81"/>
          <p:cNvSpPr txBox="1">
            <a:spLocks noChangeArrowheads="1"/>
          </p:cNvSpPr>
          <p:nvPr/>
        </p:nvSpPr>
        <p:spPr bwMode="auto">
          <a:xfrm>
            <a:off x="9242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3" name="Text Box 4"/>
          <p:cNvSpPr txBox="1">
            <a:spLocks noChangeArrowheads="1"/>
          </p:cNvSpPr>
          <p:nvPr/>
        </p:nvSpPr>
        <p:spPr bwMode="auto">
          <a:xfrm>
            <a:off x="9242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84" name="TextBox 83"/>
          <p:cNvSpPr txBox="1">
            <a:spLocks noChangeArrowheads="1"/>
          </p:cNvSpPr>
          <p:nvPr/>
        </p:nvSpPr>
        <p:spPr bwMode="auto">
          <a:xfrm>
            <a:off x="10131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5" name="TextBox 84"/>
          <p:cNvSpPr txBox="1">
            <a:spLocks noChangeArrowheads="1"/>
          </p:cNvSpPr>
          <p:nvPr/>
        </p:nvSpPr>
        <p:spPr bwMode="auto">
          <a:xfrm>
            <a:off x="10131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6" name="Text Box 4"/>
          <p:cNvSpPr txBox="1">
            <a:spLocks noChangeArrowheads="1"/>
          </p:cNvSpPr>
          <p:nvPr/>
        </p:nvSpPr>
        <p:spPr bwMode="auto">
          <a:xfrm>
            <a:off x="10131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87" name="TextBox 86"/>
          <p:cNvSpPr txBox="1">
            <a:spLocks noChangeArrowheads="1"/>
          </p:cNvSpPr>
          <p:nvPr/>
        </p:nvSpPr>
        <p:spPr bwMode="auto">
          <a:xfrm>
            <a:off x="1102920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8" name="TextBox 87"/>
          <p:cNvSpPr txBox="1">
            <a:spLocks noChangeArrowheads="1"/>
          </p:cNvSpPr>
          <p:nvPr/>
        </p:nvSpPr>
        <p:spPr bwMode="auto">
          <a:xfrm>
            <a:off x="1102920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9" name="Text Box 4"/>
          <p:cNvSpPr txBox="1">
            <a:spLocks noChangeArrowheads="1"/>
          </p:cNvSpPr>
          <p:nvPr/>
        </p:nvSpPr>
        <p:spPr bwMode="auto">
          <a:xfrm>
            <a:off x="1102920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90" name="TextBox 89"/>
          <p:cNvSpPr txBox="1">
            <a:spLocks noChangeArrowheads="1"/>
          </p:cNvSpPr>
          <p:nvPr/>
        </p:nvSpPr>
        <p:spPr bwMode="auto">
          <a:xfrm>
            <a:off x="119224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1" name="TextBox 90"/>
          <p:cNvSpPr txBox="1">
            <a:spLocks noChangeArrowheads="1"/>
          </p:cNvSpPr>
          <p:nvPr/>
        </p:nvSpPr>
        <p:spPr bwMode="auto">
          <a:xfrm>
            <a:off x="119224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2" name="Text Box 4"/>
          <p:cNvSpPr txBox="1">
            <a:spLocks noChangeArrowheads="1"/>
          </p:cNvSpPr>
          <p:nvPr/>
        </p:nvSpPr>
        <p:spPr bwMode="auto">
          <a:xfrm>
            <a:off x="119224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93" name="TextBox 92"/>
          <p:cNvSpPr txBox="1">
            <a:spLocks noChangeArrowheads="1"/>
          </p:cNvSpPr>
          <p:nvPr/>
        </p:nvSpPr>
        <p:spPr bwMode="auto">
          <a:xfrm>
            <a:off x="20803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4" name="TextBox 93"/>
          <p:cNvSpPr txBox="1">
            <a:spLocks noChangeArrowheads="1"/>
          </p:cNvSpPr>
          <p:nvPr/>
        </p:nvSpPr>
        <p:spPr bwMode="auto">
          <a:xfrm>
            <a:off x="20803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5" name="Text Box 4"/>
          <p:cNvSpPr txBox="1">
            <a:spLocks noChangeArrowheads="1"/>
          </p:cNvSpPr>
          <p:nvPr/>
        </p:nvSpPr>
        <p:spPr bwMode="auto">
          <a:xfrm>
            <a:off x="20803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7200" dirty="0">
              <a:effectLst/>
              <a:latin typeface="Impact" panose="020B0806030902050204" pitchFamily="34" charset="0"/>
            </a:endParaRPr>
          </a:p>
        </p:txBody>
      </p:sp>
      <p:sp>
        <p:nvSpPr>
          <p:cNvPr id="96" name="TextBox 95"/>
          <p:cNvSpPr txBox="1">
            <a:spLocks noChangeArrowheads="1"/>
          </p:cNvSpPr>
          <p:nvPr/>
        </p:nvSpPr>
        <p:spPr bwMode="auto">
          <a:xfrm>
            <a:off x="2977780"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7" name="TextBox 96"/>
          <p:cNvSpPr txBox="1">
            <a:spLocks noChangeArrowheads="1"/>
          </p:cNvSpPr>
          <p:nvPr/>
        </p:nvSpPr>
        <p:spPr bwMode="auto">
          <a:xfrm>
            <a:off x="2977780"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8" name="Text Box 4"/>
          <p:cNvSpPr txBox="1">
            <a:spLocks noChangeArrowheads="1"/>
          </p:cNvSpPr>
          <p:nvPr/>
        </p:nvSpPr>
        <p:spPr bwMode="auto">
          <a:xfrm>
            <a:off x="2977780"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8000" dirty="0">
              <a:effectLst/>
              <a:latin typeface="Impact" panose="020B0806030902050204" pitchFamily="34" charset="0"/>
            </a:endParaRPr>
          </a:p>
        </p:txBody>
      </p:sp>
      <p:sp>
        <p:nvSpPr>
          <p:cNvPr id="99" name="TextBox 98"/>
          <p:cNvSpPr txBox="1">
            <a:spLocks noChangeArrowheads="1"/>
          </p:cNvSpPr>
          <p:nvPr/>
        </p:nvSpPr>
        <p:spPr bwMode="auto">
          <a:xfrm>
            <a:off x="3871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0" name="TextBox 99"/>
          <p:cNvSpPr txBox="1">
            <a:spLocks noChangeArrowheads="1"/>
          </p:cNvSpPr>
          <p:nvPr/>
        </p:nvSpPr>
        <p:spPr bwMode="auto">
          <a:xfrm>
            <a:off x="3871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1" name="Text Box 4"/>
          <p:cNvSpPr txBox="1">
            <a:spLocks noChangeArrowheads="1"/>
          </p:cNvSpPr>
          <p:nvPr/>
        </p:nvSpPr>
        <p:spPr bwMode="auto">
          <a:xfrm>
            <a:off x="3871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02" name="TextBox 101"/>
          <p:cNvSpPr txBox="1">
            <a:spLocks noChangeArrowheads="1"/>
          </p:cNvSpPr>
          <p:nvPr/>
        </p:nvSpPr>
        <p:spPr bwMode="auto">
          <a:xfrm>
            <a:off x="4760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3" name="TextBox 102"/>
          <p:cNvSpPr txBox="1">
            <a:spLocks noChangeArrowheads="1"/>
          </p:cNvSpPr>
          <p:nvPr/>
        </p:nvSpPr>
        <p:spPr bwMode="auto">
          <a:xfrm>
            <a:off x="4760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4" name="Text Box 4"/>
          <p:cNvSpPr txBox="1">
            <a:spLocks noChangeArrowheads="1"/>
          </p:cNvSpPr>
          <p:nvPr/>
        </p:nvSpPr>
        <p:spPr bwMode="auto">
          <a:xfrm>
            <a:off x="4760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05" name="TextBox 104"/>
          <p:cNvSpPr txBox="1">
            <a:spLocks noChangeArrowheads="1"/>
          </p:cNvSpPr>
          <p:nvPr/>
        </p:nvSpPr>
        <p:spPr bwMode="auto">
          <a:xfrm>
            <a:off x="5657481"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6" name="TextBox 105"/>
          <p:cNvSpPr txBox="1">
            <a:spLocks noChangeArrowheads="1"/>
          </p:cNvSpPr>
          <p:nvPr/>
        </p:nvSpPr>
        <p:spPr bwMode="auto">
          <a:xfrm>
            <a:off x="5657481"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7" name="Text Box 4"/>
          <p:cNvSpPr txBox="1">
            <a:spLocks noChangeArrowheads="1"/>
          </p:cNvSpPr>
          <p:nvPr/>
        </p:nvSpPr>
        <p:spPr bwMode="auto">
          <a:xfrm>
            <a:off x="5657481"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08" name="TextBox 107"/>
          <p:cNvSpPr txBox="1">
            <a:spLocks noChangeArrowheads="1"/>
          </p:cNvSpPr>
          <p:nvPr/>
        </p:nvSpPr>
        <p:spPr bwMode="auto">
          <a:xfrm>
            <a:off x="65507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9" name="TextBox 108"/>
          <p:cNvSpPr txBox="1">
            <a:spLocks noChangeArrowheads="1"/>
          </p:cNvSpPr>
          <p:nvPr/>
        </p:nvSpPr>
        <p:spPr bwMode="auto">
          <a:xfrm>
            <a:off x="65507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0" name="Text Box 4"/>
          <p:cNvSpPr txBox="1">
            <a:spLocks noChangeArrowheads="1"/>
          </p:cNvSpPr>
          <p:nvPr/>
        </p:nvSpPr>
        <p:spPr bwMode="auto">
          <a:xfrm>
            <a:off x="65507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11" name="TextBox 110"/>
          <p:cNvSpPr txBox="1">
            <a:spLocks noChangeArrowheads="1"/>
          </p:cNvSpPr>
          <p:nvPr/>
        </p:nvSpPr>
        <p:spPr bwMode="auto">
          <a:xfrm>
            <a:off x="74546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2" name="TextBox 111"/>
          <p:cNvSpPr txBox="1">
            <a:spLocks noChangeArrowheads="1"/>
          </p:cNvSpPr>
          <p:nvPr/>
        </p:nvSpPr>
        <p:spPr bwMode="auto">
          <a:xfrm>
            <a:off x="74546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3" name="Text Box 4"/>
          <p:cNvSpPr txBox="1">
            <a:spLocks noChangeArrowheads="1"/>
          </p:cNvSpPr>
          <p:nvPr/>
        </p:nvSpPr>
        <p:spPr bwMode="auto">
          <a:xfrm>
            <a:off x="74546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7200" dirty="0">
              <a:effectLst/>
              <a:latin typeface="Impact" panose="020B0806030902050204" pitchFamily="34" charset="0"/>
            </a:endParaRPr>
          </a:p>
        </p:txBody>
      </p:sp>
      <p:sp>
        <p:nvSpPr>
          <p:cNvPr id="114" name="TextBox 113"/>
          <p:cNvSpPr txBox="1">
            <a:spLocks noChangeArrowheads="1"/>
          </p:cNvSpPr>
          <p:nvPr/>
        </p:nvSpPr>
        <p:spPr bwMode="auto">
          <a:xfrm>
            <a:off x="8352092"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5" name="TextBox 114"/>
          <p:cNvSpPr txBox="1">
            <a:spLocks noChangeArrowheads="1"/>
          </p:cNvSpPr>
          <p:nvPr/>
        </p:nvSpPr>
        <p:spPr bwMode="auto">
          <a:xfrm>
            <a:off x="8352092"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6" name="Text Box 4"/>
          <p:cNvSpPr txBox="1">
            <a:spLocks noChangeArrowheads="1"/>
          </p:cNvSpPr>
          <p:nvPr/>
        </p:nvSpPr>
        <p:spPr bwMode="auto">
          <a:xfrm>
            <a:off x="8352092"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8000" dirty="0">
              <a:effectLst/>
              <a:latin typeface="Impact" panose="020B0806030902050204" pitchFamily="34" charset="0"/>
            </a:endParaRPr>
          </a:p>
        </p:txBody>
      </p:sp>
      <p:sp>
        <p:nvSpPr>
          <p:cNvPr id="117" name="TextBox 116"/>
          <p:cNvSpPr txBox="1">
            <a:spLocks noChangeArrowheads="1"/>
          </p:cNvSpPr>
          <p:nvPr/>
        </p:nvSpPr>
        <p:spPr bwMode="auto">
          <a:xfrm>
            <a:off x="9245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8" name="TextBox 117"/>
          <p:cNvSpPr txBox="1">
            <a:spLocks noChangeArrowheads="1"/>
          </p:cNvSpPr>
          <p:nvPr/>
        </p:nvSpPr>
        <p:spPr bwMode="auto">
          <a:xfrm>
            <a:off x="9245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9" name="Text Box 4"/>
          <p:cNvSpPr txBox="1">
            <a:spLocks noChangeArrowheads="1"/>
          </p:cNvSpPr>
          <p:nvPr/>
        </p:nvSpPr>
        <p:spPr bwMode="auto">
          <a:xfrm>
            <a:off x="9245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20" name="TextBox 119"/>
          <p:cNvSpPr txBox="1">
            <a:spLocks noChangeArrowheads="1"/>
          </p:cNvSpPr>
          <p:nvPr/>
        </p:nvSpPr>
        <p:spPr bwMode="auto">
          <a:xfrm>
            <a:off x="10134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21" name="TextBox 120"/>
          <p:cNvSpPr txBox="1">
            <a:spLocks noChangeArrowheads="1"/>
          </p:cNvSpPr>
          <p:nvPr/>
        </p:nvSpPr>
        <p:spPr bwMode="auto">
          <a:xfrm>
            <a:off x="10134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22" name="Text Box 4"/>
          <p:cNvSpPr txBox="1">
            <a:spLocks noChangeArrowheads="1"/>
          </p:cNvSpPr>
          <p:nvPr/>
        </p:nvSpPr>
        <p:spPr bwMode="auto">
          <a:xfrm>
            <a:off x="10134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23" name="TextBox 122"/>
          <p:cNvSpPr txBox="1">
            <a:spLocks noChangeArrowheads="1"/>
          </p:cNvSpPr>
          <p:nvPr/>
        </p:nvSpPr>
        <p:spPr bwMode="auto">
          <a:xfrm>
            <a:off x="1103179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24" name="TextBox 123"/>
          <p:cNvSpPr txBox="1">
            <a:spLocks noChangeArrowheads="1"/>
          </p:cNvSpPr>
          <p:nvPr/>
        </p:nvSpPr>
        <p:spPr bwMode="auto">
          <a:xfrm>
            <a:off x="1103179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25" name="Text Box 4"/>
          <p:cNvSpPr txBox="1">
            <a:spLocks noChangeArrowheads="1"/>
          </p:cNvSpPr>
          <p:nvPr/>
        </p:nvSpPr>
        <p:spPr bwMode="auto">
          <a:xfrm>
            <a:off x="1103179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26" name="TextBox 125"/>
          <p:cNvSpPr txBox="1">
            <a:spLocks noChangeArrowheads="1"/>
          </p:cNvSpPr>
          <p:nvPr/>
        </p:nvSpPr>
        <p:spPr bwMode="auto">
          <a:xfrm>
            <a:off x="119250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27" name="TextBox 126"/>
          <p:cNvSpPr txBox="1">
            <a:spLocks noChangeArrowheads="1"/>
          </p:cNvSpPr>
          <p:nvPr/>
        </p:nvSpPr>
        <p:spPr bwMode="auto">
          <a:xfrm>
            <a:off x="119250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28" name="Text Box 4"/>
          <p:cNvSpPr txBox="1">
            <a:spLocks noChangeArrowheads="1"/>
          </p:cNvSpPr>
          <p:nvPr/>
        </p:nvSpPr>
        <p:spPr bwMode="auto">
          <a:xfrm>
            <a:off x="119250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29" name="TextBox 128"/>
          <p:cNvSpPr txBox="1">
            <a:spLocks noChangeArrowheads="1"/>
          </p:cNvSpPr>
          <p:nvPr/>
        </p:nvSpPr>
        <p:spPr bwMode="auto">
          <a:xfrm>
            <a:off x="20857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30" name="TextBox 129"/>
          <p:cNvSpPr txBox="1">
            <a:spLocks noChangeArrowheads="1"/>
          </p:cNvSpPr>
          <p:nvPr/>
        </p:nvSpPr>
        <p:spPr bwMode="auto">
          <a:xfrm>
            <a:off x="20857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31" name="Text Box 4"/>
          <p:cNvSpPr txBox="1">
            <a:spLocks noChangeArrowheads="1"/>
          </p:cNvSpPr>
          <p:nvPr/>
        </p:nvSpPr>
        <p:spPr bwMode="auto">
          <a:xfrm>
            <a:off x="20857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7200" dirty="0">
              <a:effectLst/>
              <a:latin typeface="Impact" panose="020B0806030902050204" pitchFamily="34" charset="0"/>
            </a:endParaRPr>
          </a:p>
        </p:txBody>
      </p:sp>
      <p:sp>
        <p:nvSpPr>
          <p:cNvPr id="132" name="TextBox 131"/>
          <p:cNvSpPr txBox="1">
            <a:spLocks noChangeArrowheads="1"/>
          </p:cNvSpPr>
          <p:nvPr/>
        </p:nvSpPr>
        <p:spPr bwMode="auto">
          <a:xfrm>
            <a:off x="2983213"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33" name="TextBox 132"/>
          <p:cNvSpPr txBox="1">
            <a:spLocks noChangeArrowheads="1"/>
          </p:cNvSpPr>
          <p:nvPr/>
        </p:nvSpPr>
        <p:spPr bwMode="auto">
          <a:xfrm>
            <a:off x="2983213"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34" name="Text Box 4"/>
          <p:cNvSpPr txBox="1">
            <a:spLocks noChangeArrowheads="1"/>
          </p:cNvSpPr>
          <p:nvPr/>
        </p:nvSpPr>
        <p:spPr bwMode="auto">
          <a:xfrm>
            <a:off x="2983213"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8000" dirty="0">
              <a:effectLst/>
              <a:latin typeface="Impact" panose="020B0806030902050204" pitchFamily="34" charset="0"/>
            </a:endParaRPr>
          </a:p>
        </p:txBody>
      </p:sp>
      <p:sp>
        <p:nvSpPr>
          <p:cNvPr id="135" name="TextBox 134"/>
          <p:cNvSpPr txBox="1">
            <a:spLocks noChangeArrowheads="1"/>
          </p:cNvSpPr>
          <p:nvPr/>
        </p:nvSpPr>
        <p:spPr bwMode="auto">
          <a:xfrm>
            <a:off x="3876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36" name="TextBox 135"/>
          <p:cNvSpPr txBox="1">
            <a:spLocks noChangeArrowheads="1"/>
          </p:cNvSpPr>
          <p:nvPr/>
        </p:nvSpPr>
        <p:spPr bwMode="auto">
          <a:xfrm>
            <a:off x="3876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37" name="Text Box 4"/>
          <p:cNvSpPr txBox="1">
            <a:spLocks noChangeArrowheads="1"/>
          </p:cNvSpPr>
          <p:nvPr/>
        </p:nvSpPr>
        <p:spPr bwMode="auto">
          <a:xfrm>
            <a:off x="3876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38" name="TextBox 137"/>
          <p:cNvSpPr txBox="1">
            <a:spLocks noChangeArrowheads="1"/>
          </p:cNvSpPr>
          <p:nvPr/>
        </p:nvSpPr>
        <p:spPr bwMode="auto">
          <a:xfrm>
            <a:off x="4765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39" name="TextBox 138"/>
          <p:cNvSpPr txBox="1">
            <a:spLocks noChangeArrowheads="1"/>
          </p:cNvSpPr>
          <p:nvPr/>
        </p:nvSpPr>
        <p:spPr bwMode="auto">
          <a:xfrm>
            <a:off x="4765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40" name="Text Box 4"/>
          <p:cNvSpPr txBox="1">
            <a:spLocks noChangeArrowheads="1"/>
          </p:cNvSpPr>
          <p:nvPr/>
        </p:nvSpPr>
        <p:spPr bwMode="auto">
          <a:xfrm>
            <a:off x="4765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41" name="TextBox 140"/>
          <p:cNvSpPr txBox="1">
            <a:spLocks noChangeArrowheads="1"/>
          </p:cNvSpPr>
          <p:nvPr/>
        </p:nvSpPr>
        <p:spPr bwMode="auto">
          <a:xfrm>
            <a:off x="5662914"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42" name="TextBox 141"/>
          <p:cNvSpPr txBox="1">
            <a:spLocks noChangeArrowheads="1"/>
          </p:cNvSpPr>
          <p:nvPr/>
        </p:nvSpPr>
        <p:spPr bwMode="auto">
          <a:xfrm>
            <a:off x="5662914"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43" name="Text Box 4"/>
          <p:cNvSpPr txBox="1">
            <a:spLocks noChangeArrowheads="1"/>
          </p:cNvSpPr>
          <p:nvPr/>
        </p:nvSpPr>
        <p:spPr bwMode="auto">
          <a:xfrm>
            <a:off x="5662914"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44" name="TextBox 143"/>
          <p:cNvSpPr txBox="1">
            <a:spLocks noChangeArrowheads="1"/>
          </p:cNvSpPr>
          <p:nvPr/>
        </p:nvSpPr>
        <p:spPr bwMode="auto">
          <a:xfrm>
            <a:off x="65561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45" name="TextBox 144"/>
          <p:cNvSpPr txBox="1">
            <a:spLocks noChangeArrowheads="1"/>
          </p:cNvSpPr>
          <p:nvPr/>
        </p:nvSpPr>
        <p:spPr bwMode="auto">
          <a:xfrm>
            <a:off x="65561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46" name="Text Box 4"/>
          <p:cNvSpPr txBox="1">
            <a:spLocks noChangeArrowheads="1"/>
          </p:cNvSpPr>
          <p:nvPr/>
        </p:nvSpPr>
        <p:spPr bwMode="auto">
          <a:xfrm>
            <a:off x="65561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47" name="TextBox 146"/>
          <p:cNvSpPr txBox="1">
            <a:spLocks noChangeArrowheads="1"/>
          </p:cNvSpPr>
          <p:nvPr/>
        </p:nvSpPr>
        <p:spPr bwMode="auto">
          <a:xfrm>
            <a:off x="74600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48" name="TextBox 147"/>
          <p:cNvSpPr txBox="1">
            <a:spLocks noChangeArrowheads="1"/>
          </p:cNvSpPr>
          <p:nvPr/>
        </p:nvSpPr>
        <p:spPr bwMode="auto">
          <a:xfrm>
            <a:off x="74600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49" name="Text Box 4"/>
          <p:cNvSpPr txBox="1">
            <a:spLocks noChangeArrowheads="1"/>
          </p:cNvSpPr>
          <p:nvPr/>
        </p:nvSpPr>
        <p:spPr bwMode="auto">
          <a:xfrm>
            <a:off x="74600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7200" dirty="0">
              <a:effectLst/>
              <a:latin typeface="Impact" panose="020B0806030902050204" pitchFamily="34" charset="0"/>
            </a:endParaRPr>
          </a:p>
        </p:txBody>
      </p:sp>
      <p:sp>
        <p:nvSpPr>
          <p:cNvPr id="150" name="TextBox 149"/>
          <p:cNvSpPr txBox="1">
            <a:spLocks noChangeArrowheads="1"/>
          </p:cNvSpPr>
          <p:nvPr/>
        </p:nvSpPr>
        <p:spPr bwMode="auto">
          <a:xfrm>
            <a:off x="8357525"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51" name="TextBox 150"/>
          <p:cNvSpPr txBox="1">
            <a:spLocks noChangeArrowheads="1"/>
          </p:cNvSpPr>
          <p:nvPr/>
        </p:nvSpPr>
        <p:spPr bwMode="auto">
          <a:xfrm>
            <a:off x="8357525"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9" name="Text Box 4"/>
          <p:cNvSpPr txBox="1">
            <a:spLocks noChangeArrowheads="1"/>
          </p:cNvSpPr>
          <p:nvPr/>
        </p:nvSpPr>
        <p:spPr bwMode="auto">
          <a:xfrm>
            <a:off x="8357525"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8000" dirty="0">
              <a:effectLst/>
              <a:latin typeface="Impact" panose="020B0806030902050204" pitchFamily="34" charset="0"/>
            </a:endParaRPr>
          </a:p>
        </p:txBody>
      </p:sp>
      <p:sp>
        <p:nvSpPr>
          <p:cNvPr id="170" name="TextBox 169"/>
          <p:cNvSpPr txBox="1">
            <a:spLocks noChangeArrowheads="1"/>
          </p:cNvSpPr>
          <p:nvPr/>
        </p:nvSpPr>
        <p:spPr bwMode="auto">
          <a:xfrm>
            <a:off x="9250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71" name="TextBox 170"/>
          <p:cNvSpPr txBox="1">
            <a:spLocks noChangeArrowheads="1"/>
          </p:cNvSpPr>
          <p:nvPr/>
        </p:nvSpPr>
        <p:spPr bwMode="auto">
          <a:xfrm>
            <a:off x="9250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72" name="Text Box 4"/>
          <p:cNvSpPr txBox="1">
            <a:spLocks noChangeArrowheads="1"/>
          </p:cNvSpPr>
          <p:nvPr/>
        </p:nvSpPr>
        <p:spPr bwMode="auto">
          <a:xfrm>
            <a:off x="9250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73" name="TextBox 172"/>
          <p:cNvSpPr txBox="1">
            <a:spLocks noChangeArrowheads="1"/>
          </p:cNvSpPr>
          <p:nvPr/>
        </p:nvSpPr>
        <p:spPr bwMode="auto">
          <a:xfrm>
            <a:off x="10139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74" name="TextBox 173"/>
          <p:cNvSpPr txBox="1">
            <a:spLocks noChangeArrowheads="1"/>
          </p:cNvSpPr>
          <p:nvPr/>
        </p:nvSpPr>
        <p:spPr bwMode="auto">
          <a:xfrm>
            <a:off x="10139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75" name="Text Box 4"/>
          <p:cNvSpPr txBox="1">
            <a:spLocks noChangeArrowheads="1"/>
          </p:cNvSpPr>
          <p:nvPr/>
        </p:nvSpPr>
        <p:spPr bwMode="auto">
          <a:xfrm>
            <a:off x="10139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76" name="TextBox 175"/>
          <p:cNvSpPr txBox="1">
            <a:spLocks noChangeArrowheads="1"/>
          </p:cNvSpPr>
          <p:nvPr/>
        </p:nvSpPr>
        <p:spPr bwMode="auto">
          <a:xfrm>
            <a:off x="1103722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77" name="TextBox 176"/>
          <p:cNvSpPr txBox="1">
            <a:spLocks noChangeArrowheads="1"/>
          </p:cNvSpPr>
          <p:nvPr/>
        </p:nvSpPr>
        <p:spPr bwMode="auto">
          <a:xfrm>
            <a:off x="1103722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78" name="Text Box 4"/>
          <p:cNvSpPr txBox="1">
            <a:spLocks noChangeArrowheads="1"/>
          </p:cNvSpPr>
          <p:nvPr/>
        </p:nvSpPr>
        <p:spPr bwMode="auto">
          <a:xfrm>
            <a:off x="1103722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90" name="TextBox 189"/>
          <p:cNvSpPr txBox="1">
            <a:spLocks noChangeArrowheads="1"/>
          </p:cNvSpPr>
          <p:nvPr/>
        </p:nvSpPr>
        <p:spPr bwMode="auto">
          <a:xfrm>
            <a:off x="119304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91" name="TextBox 190"/>
          <p:cNvSpPr txBox="1">
            <a:spLocks noChangeArrowheads="1"/>
          </p:cNvSpPr>
          <p:nvPr/>
        </p:nvSpPr>
        <p:spPr bwMode="auto">
          <a:xfrm>
            <a:off x="119304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92" name="Text Box 4"/>
          <p:cNvSpPr txBox="1">
            <a:spLocks noChangeArrowheads="1"/>
          </p:cNvSpPr>
          <p:nvPr/>
        </p:nvSpPr>
        <p:spPr bwMode="auto">
          <a:xfrm>
            <a:off x="119304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193" name="TextBox 192"/>
          <p:cNvSpPr txBox="1">
            <a:spLocks noChangeArrowheads="1"/>
          </p:cNvSpPr>
          <p:nvPr/>
        </p:nvSpPr>
        <p:spPr bwMode="auto">
          <a:xfrm>
            <a:off x="1158193" y="2802200"/>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94" name="TextBox 193"/>
          <p:cNvSpPr txBox="1">
            <a:spLocks noChangeArrowheads="1"/>
          </p:cNvSpPr>
          <p:nvPr/>
        </p:nvSpPr>
        <p:spPr bwMode="auto">
          <a:xfrm>
            <a:off x="1158193" y="2802200"/>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95" name="Text Box 4"/>
          <p:cNvSpPr txBox="1">
            <a:spLocks noChangeArrowheads="1"/>
          </p:cNvSpPr>
          <p:nvPr/>
        </p:nvSpPr>
        <p:spPr bwMode="auto">
          <a:xfrm>
            <a:off x="1158193" y="2802200"/>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7200" dirty="0">
              <a:effectLst/>
              <a:latin typeface="Impact" panose="020B0806030902050204" pitchFamily="34" charset="0"/>
            </a:endParaRPr>
          </a:p>
        </p:txBody>
      </p:sp>
      <p:sp>
        <p:nvSpPr>
          <p:cNvPr id="196" name="TextBox 195"/>
          <p:cNvSpPr txBox="1">
            <a:spLocks noChangeArrowheads="1"/>
          </p:cNvSpPr>
          <p:nvPr/>
        </p:nvSpPr>
        <p:spPr bwMode="auto">
          <a:xfrm>
            <a:off x="1160782" y="3961446"/>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97" name="TextBox 196"/>
          <p:cNvSpPr txBox="1">
            <a:spLocks noChangeArrowheads="1"/>
          </p:cNvSpPr>
          <p:nvPr/>
        </p:nvSpPr>
        <p:spPr bwMode="auto">
          <a:xfrm>
            <a:off x="1160782" y="3961446"/>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98" name="Text Box 4"/>
          <p:cNvSpPr txBox="1">
            <a:spLocks noChangeArrowheads="1"/>
          </p:cNvSpPr>
          <p:nvPr/>
        </p:nvSpPr>
        <p:spPr bwMode="auto">
          <a:xfrm>
            <a:off x="1160782" y="396144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latin typeface="Impact" panose="020B0806030902050204" pitchFamily="34" charset="0"/>
              </a:rPr>
              <a:t>-</a:t>
            </a:r>
            <a:endParaRPr lang="en-US" sz="7200" dirty="0">
              <a:effectLst/>
              <a:latin typeface="Impact" panose="020B0806030902050204" pitchFamily="34" charset="0"/>
            </a:endParaRPr>
          </a:p>
        </p:txBody>
      </p:sp>
      <p:sp>
        <p:nvSpPr>
          <p:cNvPr id="199" name="TextBox 198"/>
          <p:cNvSpPr txBox="1">
            <a:spLocks noChangeArrowheads="1"/>
          </p:cNvSpPr>
          <p:nvPr/>
        </p:nvSpPr>
        <p:spPr bwMode="auto">
          <a:xfrm>
            <a:off x="12827189" y="2792585"/>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200" name="TextBox 199"/>
          <p:cNvSpPr txBox="1">
            <a:spLocks noChangeArrowheads="1"/>
          </p:cNvSpPr>
          <p:nvPr/>
        </p:nvSpPr>
        <p:spPr bwMode="auto">
          <a:xfrm>
            <a:off x="12827189" y="2792585"/>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201" name="Text Box 4"/>
          <p:cNvSpPr txBox="1">
            <a:spLocks noChangeArrowheads="1"/>
          </p:cNvSpPr>
          <p:nvPr/>
        </p:nvSpPr>
        <p:spPr bwMode="auto">
          <a:xfrm>
            <a:off x="12827189" y="2792585"/>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sp>
        <p:nvSpPr>
          <p:cNvPr id="202" name="TextBox 201"/>
          <p:cNvSpPr txBox="1">
            <a:spLocks noChangeArrowheads="1"/>
          </p:cNvSpPr>
          <p:nvPr/>
        </p:nvSpPr>
        <p:spPr bwMode="auto">
          <a:xfrm>
            <a:off x="12829778" y="395183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203" name="TextBox 202"/>
          <p:cNvSpPr txBox="1">
            <a:spLocks noChangeArrowheads="1"/>
          </p:cNvSpPr>
          <p:nvPr/>
        </p:nvSpPr>
        <p:spPr bwMode="auto">
          <a:xfrm>
            <a:off x="12829778" y="395183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204" name="Text Box 4"/>
          <p:cNvSpPr txBox="1">
            <a:spLocks noChangeArrowheads="1"/>
          </p:cNvSpPr>
          <p:nvPr/>
        </p:nvSpPr>
        <p:spPr bwMode="auto">
          <a:xfrm>
            <a:off x="12829778" y="395183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latin typeface="Impact" panose="020B0806030902050204" pitchFamily="34" charset="0"/>
              </a:rPr>
              <a:t>-</a:t>
            </a:r>
            <a:endParaRPr lang="en-US" sz="8000" dirty="0">
              <a:effectLst/>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218"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220"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pic>
        <p:nvPicPr>
          <p:cNvPr id="3074" name="Picture 2" descr="https://cdn0.iconfinder.com/data/icons/flat-security-icons/512/close.png">
            <a:hlinkClick r:id="" action="ppaction://noaction">
              <a:snd r:embed="rId10" name="Buzzer.wav"/>
            </a:hlinkClick>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INCORRECT</a:t>
            </a:r>
            <a:endParaRPr lang="en-US" altLang="en-US" sz="1400" dirty="0">
              <a:solidFill>
                <a:prstClr val="white"/>
              </a:solidFill>
            </a:endParaRPr>
          </a:p>
        </p:txBody>
      </p:sp>
      <p:grpSp>
        <p:nvGrpSpPr>
          <p:cNvPr id="179" name="Group 14"/>
          <p:cNvGrpSpPr>
            <a:grpSpLocks/>
          </p:cNvGrpSpPr>
          <p:nvPr/>
        </p:nvGrpSpPr>
        <p:grpSpPr bwMode="auto">
          <a:xfrm rot="10800000">
            <a:off x="13675008" y="260883"/>
            <a:ext cx="672241" cy="674574"/>
            <a:chOff x="566" y="4031"/>
            <a:chExt cx="288" cy="289"/>
          </a:xfrm>
        </p:grpSpPr>
        <p:sp>
          <p:nvSpPr>
            <p:cNvPr id="18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2" name="Oval 17">
              <a:hlinkClick r:id="rId12"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83" name="TextBox 182"/>
          <p:cNvSpPr txBox="1"/>
          <p:nvPr/>
        </p:nvSpPr>
        <p:spPr>
          <a:xfrm>
            <a:off x="13540919" y="985485"/>
            <a:ext cx="90774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cs typeface="Arial" panose="020B0604020202020204" pitchFamily="34" charset="0"/>
              </a:rPr>
              <a:t>NEXT</a:t>
            </a:r>
          </a:p>
          <a:p>
            <a:pPr algn="ctr"/>
            <a:r>
              <a:rPr lang="en-US" sz="1400" dirty="0" smtClean="0">
                <a:solidFill>
                  <a:prstClr val="white"/>
                </a:solidFill>
                <a:latin typeface="Arial Black" panose="020B0A04020102020204" pitchFamily="34" charset="0"/>
                <a:cs typeface="Arial" panose="020B0604020202020204" pitchFamily="34" charset="0"/>
              </a:rPr>
              <a:t>ROUND</a:t>
            </a:r>
            <a:endParaRPr lang="en-US" sz="1400"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988336796"/>
      </p:ext>
    </p:extLst>
  </p:cSld>
  <p:clrMapOvr>
    <a:masterClrMapping/>
  </p:clrMapOvr>
  <p:transition spd="slow"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2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52"/>
                                        </p:tgtEl>
                                      </p:cBhvr>
                                    </p:animEffect>
                                    <p:set>
                                      <p:cBhvr>
                                        <p:cTn id="11" dur="1" fill="hold">
                                          <p:stCondLst>
                                            <p:cond delay="499"/>
                                          </p:stCondLst>
                                        </p:cTn>
                                        <p:tgtEl>
                                          <p:spTgt spid="152"/>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childTnLst>
                          </p:cTn>
                        </p:par>
                      </p:childTnLst>
                    </p:cTn>
                  </p:par>
                </p:childTnLst>
              </p:cTn>
              <p:nextCondLst>
                <p:cond evt="onClick" delay="0">
                  <p:tgtEl>
                    <p:spTgt spid="210"/>
                  </p:tgtEl>
                </p:cond>
              </p:nextCondLst>
            </p:seq>
            <p:seq concurrent="1" nextAc="seek">
              <p:cTn id="15" restart="whenNotActive" fill="hold" evtFilter="cancelBubble" nodeType="interactiveSeq">
                <p:stCondLst>
                  <p:cond evt="onClick" delay="0">
                    <p:tgtEl>
                      <p:spTgt spid="15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54"/>
                                        </p:tgtEl>
                                      </p:cBhvr>
                                    </p:animEffect>
                                    <p:set>
                                      <p:cBhvr>
                                        <p:cTn id="24" dur="1" fill="hold">
                                          <p:stCondLst>
                                            <p:cond delay="499"/>
                                          </p:stCondLst>
                                        </p:cTn>
                                        <p:tgtEl>
                                          <p:spTgt spid="154"/>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55"/>
                                        </p:tgtEl>
                                        <p:attrNameLst>
                                          <p:attrName>style.visibility</p:attrName>
                                        </p:attrNameLst>
                                      </p:cBhvr>
                                      <p:to>
                                        <p:strVal val="visible"/>
                                      </p:to>
                                    </p:set>
                                  </p:childTnLst>
                                </p:cTn>
                              </p:par>
                            </p:childTnLst>
                          </p:cTn>
                        </p:par>
                      </p:childTnLst>
                    </p:cTn>
                  </p:par>
                </p:childTnLst>
              </p:cTn>
              <p:nextCondLst>
                <p:cond evt="onClick" delay="0">
                  <p:tgtEl>
                    <p:spTgt spid="153"/>
                  </p:tgtEl>
                </p:cond>
              </p:nextCondLst>
            </p:seq>
            <p:seq concurrent="1" nextAc="seek">
              <p:cTn id="28" restart="whenNotActive" fill="hold" evtFilter="cancelBubble" nodeType="interactiveSeq">
                <p:stCondLst>
                  <p:cond evt="onClick" delay="0">
                    <p:tgtEl>
                      <p:spTgt spid="156"/>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fade">
                                      <p:cBhvr>
                                        <p:cTn id="33" dur="500"/>
                                        <p:tgtEl>
                                          <p:spTgt spid="157"/>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157"/>
                                        </p:tgtEl>
                                      </p:cBhvr>
                                    </p:animEffect>
                                    <p:set>
                                      <p:cBhvr>
                                        <p:cTn id="37" dur="1" fill="hold">
                                          <p:stCondLst>
                                            <p:cond delay="499"/>
                                          </p:stCondLst>
                                        </p:cTn>
                                        <p:tgtEl>
                                          <p:spTgt spid="157"/>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58"/>
                                        </p:tgtEl>
                                        <p:attrNameLst>
                                          <p:attrName>style.visibility</p:attrName>
                                        </p:attrNameLst>
                                      </p:cBhvr>
                                      <p:to>
                                        <p:strVal val="visible"/>
                                      </p:to>
                                    </p:set>
                                  </p:childTnLst>
                                </p:cTn>
                              </p:par>
                            </p:childTnLst>
                          </p:cTn>
                        </p:par>
                      </p:childTnLst>
                    </p:cTn>
                  </p:par>
                </p:childTnLst>
              </p:cTn>
              <p:nextCondLst>
                <p:cond evt="onClick" delay="0">
                  <p:tgtEl>
                    <p:spTgt spid="156"/>
                  </p:tgtEl>
                </p:cond>
              </p:nextCondLst>
            </p:seq>
            <p:seq concurrent="1" nextAc="seek">
              <p:cTn id="41" restart="whenNotActive" fill="hold" evtFilter="cancelBubble" nodeType="interactiveSeq">
                <p:stCondLst>
                  <p:cond evt="onClick" delay="0">
                    <p:tgtEl>
                      <p:spTgt spid="15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fade">
                                      <p:cBhvr>
                                        <p:cTn id="46" dur="500"/>
                                        <p:tgtEl>
                                          <p:spTgt spid="160"/>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160"/>
                                        </p:tgtEl>
                                      </p:cBhvr>
                                    </p:animEffect>
                                    <p:set>
                                      <p:cBhvr>
                                        <p:cTn id="50" dur="1" fill="hold">
                                          <p:stCondLst>
                                            <p:cond delay="499"/>
                                          </p:stCondLst>
                                        </p:cTn>
                                        <p:tgtEl>
                                          <p:spTgt spid="160"/>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161"/>
                                        </p:tgtEl>
                                        <p:attrNameLst>
                                          <p:attrName>style.visibility</p:attrName>
                                        </p:attrNameLst>
                                      </p:cBhvr>
                                      <p:to>
                                        <p:strVal val="visible"/>
                                      </p:to>
                                    </p:set>
                                  </p:childTnLst>
                                </p:cTn>
                              </p:par>
                            </p:childTnLst>
                          </p:cTn>
                        </p:par>
                      </p:childTnLst>
                    </p:cTn>
                  </p:par>
                </p:childTnLst>
              </p:cTn>
              <p:nextCondLst>
                <p:cond evt="onClick" delay="0">
                  <p:tgtEl>
                    <p:spTgt spid="159"/>
                  </p:tgtEl>
                </p:cond>
              </p:nextCondLst>
            </p:seq>
            <p:seq concurrent="1" nextAc="seek">
              <p:cTn id="54" restart="whenNotActive" fill="hold" evtFilter="cancelBubble" nodeType="interactiveSeq">
                <p:stCondLst>
                  <p:cond evt="onClick" delay="0">
                    <p:tgtEl>
                      <p:spTgt spid="16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fade">
                                      <p:cBhvr>
                                        <p:cTn id="59" dur="500"/>
                                        <p:tgtEl>
                                          <p:spTgt spid="163"/>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63"/>
                                        </p:tgtEl>
                                      </p:cBhvr>
                                    </p:animEffect>
                                    <p:set>
                                      <p:cBhvr>
                                        <p:cTn id="63" dur="1" fill="hold">
                                          <p:stCondLst>
                                            <p:cond delay="499"/>
                                          </p:stCondLst>
                                        </p:cTn>
                                        <p:tgtEl>
                                          <p:spTgt spid="163"/>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162"/>
                  </p:tgtEl>
                </p:cond>
              </p:nextCondLst>
            </p:seq>
            <p:seq concurrent="1" nextAc="seek">
              <p:cTn id="67" restart="whenNotActive" fill="hold" evtFilter="cancelBubble" nodeType="interactiveSeq">
                <p:stCondLst>
                  <p:cond evt="onClick" delay="0">
                    <p:tgtEl>
                      <p:spTgt spid="16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6"/>
                                        </p:tgtEl>
                                        <p:attrNameLst>
                                          <p:attrName>style.visibility</p:attrName>
                                        </p:attrNameLst>
                                      </p:cBhvr>
                                      <p:to>
                                        <p:strVal val="visible"/>
                                      </p:to>
                                    </p:set>
                                    <p:animEffect transition="in" filter="fade">
                                      <p:cBhvr>
                                        <p:cTn id="72" dur="500"/>
                                        <p:tgtEl>
                                          <p:spTgt spid="166"/>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166"/>
                                        </p:tgtEl>
                                      </p:cBhvr>
                                    </p:animEffect>
                                    <p:set>
                                      <p:cBhvr>
                                        <p:cTn id="76" dur="1" fill="hold">
                                          <p:stCondLst>
                                            <p:cond delay="499"/>
                                          </p:stCondLst>
                                        </p:cTn>
                                        <p:tgtEl>
                                          <p:spTgt spid="166"/>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165"/>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43"/>
                                        </p:tgtEl>
                                      </p:cBhvr>
                                    </p:animEffect>
                                    <p:set>
                                      <p:cBhvr>
                                        <p:cTn id="102" dur="1" fill="hold">
                                          <p:stCondLst>
                                            <p:cond delay="499"/>
                                          </p:stCondLst>
                                        </p:cTn>
                                        <p:tgtEl>
                                          <p:spTgt spid="43"/>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06" restart="whenNotActive" fill="hold" evtFilter="cancelBubble" nodeType="interactiveSeq">
                <p:stCondLst>
                  <p:cond evt="onClick" delay="0">
                    <p:tgtEl>
                      <p:spTgt spid="4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500"/>
                                        <p:tgtEl>
                                          <p:spTgt spid="46"/>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46"/>
                                        </p:tgtEl>
                                      </p:cBhvr>
                                    </p:animEffect>
                                    <p:set>
                                      <p:cBhvr>
                                        <p:cTn id="115" dur="1" fill="hold">
                                          <p:stCondLst>
                                            <p:cond delay="499"/>
                                          </p:stCondLst>
                                        </p:cTn>
                                        <p:tgtEl>
                                          <p:spTgt spid="46"/>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8"/>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fade">
                                      <p:cBhvr>
                                        <p:cTn id="124" dur="500"/>
                                        <p:tgtEl>
                                          <p:spTgt spid="49"/>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49"/>
                                        </p:tgtEl>
                                      </p:cBhvr>
                                    </p:animEffect>
                                    <p:set>
                                      <p:cBhvr>
                                        <p:cTn id="128" dur="1" fill="hold">
                                          <p:stCondLst>
                                            <p:cond delay="499"/>
                                          </p:stCondLst>
                                        </p:cTn>
                                        <p:tgtEl>
                                          <p:spTgt spid="49"/>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32" restart="whenNotActive" fill="hold" evtFilter="cancelBubble" nodeType="interactiveSeq">
                <p:stCondLst>
                  <p:cond evt="onClick" delay="0">
                    <p:tgtEl>
                      <p:spTgt spid="51"/>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2"/>
                                        </p:tgtEl>
                                        <p:attrNameLst>
                                          <p:attrName>style.visibility</p:attrName>
                                        </p:attrNameLst>
                                      </p:cBhvr>
                                      <p:to>
                                        <p:strVal val="visible"/>
                                      </p:to>
                                    </p:set>
                                    <p:animEffect transition="in" filter="fade">
                                      <p:cBhvr>
                                        <p:cTn id="137" dur="500"/>
                                        <p:tgtEl>
                                          <p:spTgt spid="52"/>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52"/>
                                        </p:tgtEl>
                                      </p:cBhvr>
                                    </p:animEffect>
                                    <p:set>
                                      <p:cBhvr>
                                        <p:cTn id="141" dur="1" fill="hold">
                                          <p:stCondLst>
                                            <p:cond delay="499"/>
                                          </p:stCondLst>
                                        </p:cTn>
                                        <p:tgtEl>
                                          <p:spTgt spid="52"/>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145" restart="whenNotActive" fill="hold" evtFilter="cancelBubble" nodeType="interactiveSeq">
                <p:stCondLst>
                  <p:cond evt="onClick" delay="0">
                    <p:tgtEl>
                      <p:spTgt spid="54"/>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500"/>
                                        <p:tgtEl>
                                          <p:spTgt spid="55"/>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55"/>
                                        </p:tgtEl>
                                      </p:cBhvr>
                                    </p:animEffect>
                                    <p:set>
                                      <p:cBhvr>
                                        <p:cTn id="154" dur="1" fill="hold">
                                          <p:stCondLst>
                                            <p:cond delay="499"/>
                                          </p:stCondLst>
                                        </p:cTn>
                                        <p:tgtEl>
                                          <p:spTgt spid="55"/>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158" restart="whenNotActive" fill="hold" evtFilter="cancelBubble" nodeType="interactiveSeq">
                <p:stCondLst>
                  <p:cond evt="onClick" delay="0">
                    <p:tgtEl>
                      <p:spTgt spid="57"/>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fade">
                                      <p:cBhvr>
                                        <p:cTn id="163" dur="500"/>
                                        <p:tgtEl>
                                          <p:spTgt spid="58"/>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58"/>
                                        </p:tgtEl>
                                      </p:cBhvr>
                                    </p:animEffect>
                                    <p:set>
                                      <p:cBhvr>
                                        <p:cTn id="167" dur="1" fill="hold">
                                          <p:stCondLst>
                                            <p:cond delay="499"/>
                                          </p:stCondLst>
                                        </p:cTn>
                                        <p:tgtEl>
                                          <p:spTgt spid="58"/>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71" restart="whenNotActive" fill="hold" evtFilter="cancelBubble" nodeType="interactiveSeq">
                <p:stCondLst>
                  <p:cond evt="onClick" delay="0">
                    <p:tgtEl>
                      <p:spTgt spid="60"/>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61"/>
                                        </p:tgtEl>
                                        <p:attrNameLst>
                                          <p:attrName>style.visibility</p:attrName>
                                        </p:attrNameLst>
                                      </p:cBhvr>
                                      <p:to>
                                        <p:strVal val="visible"/>
                                      </p:to>
                                    </p:set>
                                    <p:animEffect transition="in" filter="fade">
                                      <p:cBhvr>
                                        <p:cTn id="176" dur="500"/>
                                        <p:tgtEl>
                                          <p:spTgt spid="61"/>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61"/>
                                        </p:tgtEl>
                                      </p:cBhvr>
                                    </p:animEffect>
                                    <p:set>
                                      <p:cBhvr>
                                        <p:cTn id="180" dur="1" fill="hold">
                                          <p:stCondLst>
                                            <p:cond delay="499"/>
                                          </p:stCondLst>
                                        </p:cTn>
                                        <p:tgtEl>
                                          <p:spTgt spid="61"/>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184" restart="whenNotActive" fill="hold" evtFilter="cancelBubble" nodeType="interactiveSeq">
                <p:stCondLst>
                  <p:cond evt="onClick" delay="0">
                    <p:tgtEl>
                      <p:spTgt spid="6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64"/>
                                        </p:tgtEl>
                                        <p:attrNameLst>
                                          <p:attrName>style.visibility</p:attrName>
                                        </p:attrNameLst>
                                      </p:cBhvr>
                                      <p:to>
                                        <p:strVal val="visible"/>
                                      </p:to>
                                    </p:set>
                                    <p:animEffect transition="in" filter="fade">
                                      <p:cBhvr>
                                        <p:cTn id="189" dur="500"/>
                                        <p:tgtEl>
                                          <p:spTgt spid="64"/>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64"/>
                                        </p:tgtEl>
                                      </p:cBhvr>
                                    </p:animEffect>
                                    <p:set>
                                      <p:cBhvr>
                                        <p:cTn id="193" dur="1" fill="hold">
                                          <p:stCondLst>
                                            <p:cond delay="499"/>
                                          </p:stCondLst>
                                        </p:cTn>
                                        <p:tgtEl>
                                          <p:spTgt spid="64"/>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97" restart="whenNotActive" fill="hold" evtFilter="cancelBubble" nodeType="interactiveSeq">
                <p:stCondLst>
                  <p:cond evt="onClick" delay="0">
                    <p:tgtEl>
                      <p:spTgt spid="66"/>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67"/>
                                        </p:tgtEl>
                                        <p:attrNameLst>
                                          <p:attrName>style.visibility</p:attrName>
                                        </p:attrNameLst>
                                      </p:cBhvr>
                                      <p:to>
                                        <p:strVal val="visible"/>
                                      </p:to>
                                    </p:set>
                                    <p:animEffect transition="in" filter="fade">
                                      <p:cBhvr>
                                        <p:cTn id="202" dur="500"/>
                                        <p:tgtEl>
                                          <p:spTgt spid="67"/>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67"/>
                                        </p:tgtEl>
                                      </p:cBhvr>
                                    </p:animEffect>
                                    <p:set>
                                      <p:cBhvr>
                                        <p:cTn id="206" dur="1" fill="hold">
                                          <p:stCondLst>
                                            <p:cond delay="499"/>
                                          </p:stCondLst>
                                        </p:cTn>
                                        <p:tgtEl>
                                          <p:spTgt spid="67"/>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210" restart="whenNotActive" fill="hold" evtFilter="cancelBubble" nodeType="interactiveSeq">
                <p:stCondLst>
                  <p:cond evt="onClick" delay="0">
                    <p:tgtEl>
                      <p:spTgt spid="69"/>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70"/>
                                        </p:tgtEl>
                                        <p:attrNameLst>
                                          <p:attrName>style.visibility</p:attrName>
                                        </p:attrNameLst>
                                      </p:cBhvr>
                                      <p:to>
                                        <p:strVal val="visible"/>
                                      </p:to>
                                    </p:set>
                                    <p:animEffect transition="in" filter="fade">
                                      <p:cBhvr>
                                        <p:cTn id="215" dur="500"/>
                                        <p:tgtEl>
                                          <p:spTgt spid="70"/>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70"/>
                                        </p:tgtEl>
                                      </p:cBhvr>
                                    </p:animEffect>
                                    <p:set>
                                      <p:cBhvr>
                                        <p:cTn id="219" dur="1" fill="hold">
                                          <p:stCondLst>
                                            <p:cond delay="499"/>
                                          </p:stCondLst>
                                        </p:cTn>
                                        <p:tgtEl>
                                          <p:spTgt spid="70"/>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223" restart="whenNotActive" fill="hold" evtFilter="cancelBubble" nodeType="interactiveSeq">
                <p:stCondLst>
                  <p:cond evt="onClick" delay="0">
                    <p:tgtEl>
                      <p:spTgt spid="72"/>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73"/>
                                        </p:tgtEl>
                                        <p:attrNameLst>
                                          <p:attrName>style.visibility</p:attrName>
                                        </p:attrNameLst>
                                      </p:cBhvr>
                                      <p:to>
                                        <p:strVal val="visible"/>
                                      </p:to>
                                    </p:set>
                                    <p:animEffect transition="in" filter="fade">
                                      <p:cBhvr>
                                        <p:cTn id="228" dur="500"/>
                                        <p:tgtEl>
                                          <p:spTgt spid="73"/>
                                        </p:tgtEl>
                                      </p:cBhvr>
                                    </p:animEffect>
                                  </p:childTnLst>
                                  <p:subTnLst>
                                    <p:audio>
                                      <p:cMediaNode>
                                        <p:cTn display="0" masterRel="sameClick">
                                          <p:stCondLst>
                                            <p:cond evt="begin" delay="0">
                                              <p:tn val="226"/>
                                            </p:cond>
                                          </p:stCondLst>
                                          <p:endCondLst>
                                            <p:cond evt="onStopAudio" delay="0">
                                              <p:tgtEl>
                                                <p:sldTgt/>
                                              </p:tgtEl>
                                            </p:cond>
                                          </p:endCondLst>
                                        </p:cTn>
                                        <p:tgtEl>
                                          <p:sndTgt r:embed="rId3" name="Ding.wav"/>
                                        </p:tgtEl>
                                      </p:cMediaNode>
                                    </p:audio>
                                  </p:subTnLst>
                                </p:cTn>
                              </p:par>
                            </p:childTnLst>
                          </p:cTn>
                        </p:par>
                        <p:par>
                          <p:cTn id="229" fill="hold">
                            <p:stCondLst>
                              <p:cond delay="500"/>
                            </p:stCondLst>
                            <p:childTnLst>
                              <p:par>
                                <p:cTn id="230" presetID="10" presetClass="exit" presetSubtype="0" fill="hold" grpId="1" nodeType="afterEffect">
                                  <p:stCondLst>
                                    <p:cond delay="0"/>
                                  </p:stCondLst>
                                  <p:childTnLst>
                                    <p:animEffect transition="out" filter="fade">
                                      <p:cBhvr>
                                        <p:cTn id="231" dur="500"/>
                                        <p:tgtEl>
                                          <p:spTgt spid="73"/>
                                        </p:tgtEl>
                                      </p:cBhvr>
                                    </p:animEffect>
                                    <p:set>
                                      <p:cBhvr>
                                        <p:cTn id="232" dur="1" fill="hold">
                                          <p:stCondLst>
                                            <p:cond delay="499"/>
                                          </p:stCondLst>
                                        </p:cTn>
                                        <p:tgtEl>
                                          <p:spTgt spid="73"/>
                                        </p:tgtEl>
                                        <p:attrNameLst>
                                          <p:attrName>style.visibility</p:attrName>
                                        </p:attrNameLst>
                                      </p:cBhvr>
                                      <p:to>
                                        <p:strVal val="hidden"/>
                                      </p:to>
                                    </p:set>
                                  </p:childTnLst>
                                </p:cTn>
                              </p:par>
                            </p:childTnLst>
                          </p:cTn>
                        </p:par>
                        <p:par>
                          <p:cTn id="233" fill="hold">
                            <p:stCondLst>
                              <p:cond delay="1000"/>
                            </p:stCondLst>
                            <p:childTnLst>
                              <p:par>
                                <p:cTn id="234" presetID="1" presetClass="entr" presetSubtype="0" fill="hold" grpId="0" nodeType="afterEffect">
                                  <p:stCondLst>
                                    <p:cond delay="0"/>
                                  </p:stCondLst>
                                  <p:childTnLst>
                                    <p:set>
                                      <p:cBhvr>
                                        <p:cTn id="235"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236" restart="whenNotActive" fill="hold" evtFilter="cancelBubble" nodeType="interactiveSeq">
                <p:stCondLst>
                  <p:cond evt="onClick" delay="0">
                    <p:tgtEl>
                      <p:spTgt spid="75"/>
                    </p:tgtEl>
                  </p:cond>
                </p:stCondLst>
                <p:endSync evt="end" delay="0">
                  <p:rtn val="all"/>
                </p:endSync>
                <p:childTnLst>
                  <p:par>
                    <p:cTn id="237" fill="hold">
                      <p:stCondLst>
                        <p:cond delay="0"/>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76"/>
                                        </p:tgtEl>
                                        <p:attrNameLst>
                                          <p:attrName>style.visibility</p:attrName>
                                        </p:attrNameLst>
                                      </p:cBhvr>
                                      <p:to>
                                        <p:strVal val="visible"/>
                                      </p:to>
                                    </p:set>
                                    <p:animEffect transition="in" filter="fade">
                                      <p:cBhvr>
                                        <p:cTn id="241" dur="500"/>
                                        <p:tgtEl>
                                          <p:spTgt spid="76"/>
                                        </p:tgtEl>
                                      </p:cBhvr>
                                    </p:animEffect>
                                  </p:childTnLst>
                                  <p:subTnLst>
                                    <p:audio>
                                      <p:cMediaNode>
                                        <p:cTn display="0" masterRel="sameClick">
                                          <p:stCondLst>
                                            <p:cond evt="begin" delay="0">
                                              <p:tn val="239"/>
                                            </p:cond>
                                          </p:stCondLst>
                                          <p:endCondLst>
                                            <p:cond evt="onStopAudio" delay="0">
                                              <p:tgtEl>
                                                <p:sldTgt/>
                                              </p:tgtEl>
                                            </p:cond>
                                          </p:endCondLst>
                                        </p:cTn>
                                        <p:tgtEl>
                                          <p:sndTgt r:embed="rId3" name="Ding.wav"/>
                                        </p:tgtEl>
                                      </p:cMediaNode>
                                    </p:audio>
                                  </p:subTnLst>
                                </p:cTn>
                              </p:par>
                            </p:childTnLst>
                          </p:cTn>
                        </p:par>
                        <p:par>
                          <p:cTn id="242" fill="hold">
                            <p:stCondLst>
                              <p:cond delay="500"/>
                            </p:stCondLst>
                            <p:childTnLst>
                              <p:par>
                                <p:cTn id="243" presetID="10" presetClass="exit" presetSubtype="0" fill="hold" grpId="1" nodeType="afterEffect">
                                  <p:stCondLst>
                                    <p:cond delay="0"/>
                                  </p:stCondLst>
                                  <p:childTnLst>
                                    <p:animEffect transition="out" filter="fade">
                                      <p:cBhvr>
                                        <p:cTn id="244" dur="500"/>
                                        <p:tgtEl>
                                          <p:spTgt spid="76"/>
                                        </p:tgtEl>
                                      </p:cBhvr>
                                    </p:animEffect>
                                    <p:set>
                                      <p:cBhvr>
                                        <p:cTn id="245" dur="1" fill="hold">
                                          <p:stCondLst>
                                            <p:cond delay="499"/>
                                          </p:stCondLst>
                                        </p:cTn>
                                        <p:tgtEl>
                                          <p:spTgt spid="76"/>
                                        </p:tgtEl>
                                        <p:attrNameLst>
                                          <p:attrName>style.visibility</p:attrName>
                                        </p:attrNameLst>
                                      </p:cBhvr>
                                      <p:to>
                                        <p:strVal val="hidden"/>
                                      </p:to>
                                    </p:set>
                                  </p:childTnLst>
                                </p:cTn>
                              </p:par>
                            </p:childTnLst>
                          </p:cTn>
                        </p:par>
                        <p:par>
                          <p:cTn id="246" fill="hold">
                            <p:stCondLst>
                              <p:cond delay="1000"/>
                            </p:stCondLst>
                            <p:childTnLst>
                              <p:par>
                                <p:cTn id="247" presetID="1" presetClass="entr" presetSubtype="0" fill="hold" grpId="0" nodeType="afterEffect">
                                  <p:stCondLst>
                                    <p:cond delay="0"/>
                                  </p:stCondLst>
                                  <p:childTnLst>
                                    <p:set>
                                      <p:cBhvr>
                                        <p:cTn id="248"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249" restart="whenNotActive" fill="hold" evtFilter="cancelBubble" nodeType="interactiveSeq">
                <p:stCondLst>
                  <p:cond evt="onClick" delay="0">
                    <p:tgtEl>
                      <p:spTgt spid="78"/>
                    </p:tgtEl>
                  </p:cond>
                </p:stCondLst>
                <p:endSync evt="end" delay="0">
                  <p:rtn val="all"/>
                </p:endSync>
                <p:childTnLst>
                  <p:par>
                    <p:cTn id="250" fill="hold">
                      <p:stCondLst>
                        <p:cond delay="0"/>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79"/>
                                        </p:tgtEl>
                                        <p:attrNameLst>
                                          <p:attrName>style.visibility</p:attrName>
                                        </p:attrNameLst>
                                      </p:cBhvr>
                                      <p:to>
                                        <p:strVal val="visible"/>
                                      </p:to>
                                    </p:set>
                                    <p:animEffect transition="in" filter="fade">
                                      <p:cBhvr>
                                        <p:cTn id="254" dur="500"/>
                                        <p:tgtEl>
                                          <p:spTgt spid="79"/>
                                        </p:tgtEl>
                                      </p:cBhvr>
                                    </p:animEffect>
                                  </p:childTnLst>
                                  <p:subTnLst>
                                    <p:audio>
                                      <p:cMediaNode>
                                        <p:cTn display="0" masterRel="sameClick">
                                          <p:stCondLst>
                                            <p:cond evt="begin" delay="0">
                                              <p:tn val="252"/>
                                            </p:cond>
                                          </p:stCondLst>
                                          <p:endCondLst>
                                            <p:cond evt="onStopAudio" delay="0">
                                              <p:tgtEl>
                                                <p:sldTgt/>
                                              </p:tgtEl>
                                            </p:cond>
                                          </p:endCondLst>
                                        </p:cTn>
                                        <p:tgtEl>
                                          <p:sndTgt r:embed="rId3" name="Ding.wav"/>
                                        </p:tgtEl>
                                      </p:cMediaNode>
                                    </p:audio>
                                  </p:subTnLst>
                                </p:cTn>
                              </p:par>
                            </p:childTnLst>
                          </p:cTn>
                        </p:par>
                        <p:par>
                          <p:cTn id="255" fill="hold">
                            <p:stCondLst>
                              <p:cond delay="500"/>
                            </p:stCondLst>
                            <p:childTnLst>
                              <p:par>
                                <p:cTn id="256" presetID="10" presetClass="exit" presetSubtype="0" fill="hold" grpId="1" nodeType="afterEffect">
                                  <p:stCondLst>
                                    <p:cond delay="0"/>
                                  </p:stCondLst>
                                  <p:childTnLst>
                                    <p:animEffect transition="out" filter="fade">
                                      <p:cBhvr>
                                        <p:cTn id="257" dur="500"/>
                                        <p:tgtEl>
                                          <p:spTgt spid="79"/>
                                        </p:tgtEl>
                                      </p:cBhvr>
                                    </p:animEffect>
                                    <p:set>
                                      <p:cBhvr>
                                        <p:cTn id="258" dur="1" fill="hold">
                                          <p:stCondLst>
                                            <p:cond delay="499"/>
                                          </p:stCondLst>
                                        </p:cTn>
                                        <p:tgtEl>
                                          <p:spTgt spid="79"/>
                                        </p:tgtEl>
                                        <p:attrNameLst>
                                          <p:attrName>style.visibility</p:attrName>
                                        </p:attrNameLst>
                                      </p:cBhvr>
                                      <p:to>
                                        <p:strVal val="hidden"/>
                                      </p:to>
                                    </p:set>
                                  </p:childTnLst>
                                </p:cTn>
                              </p:par>
                            </p:childTnLst>
                          </p:cTn>
                        </p:par>
                        <p:par>
                          <p:cTn id="259" fill="hold">
                            <p:stCondLst>
                              <p:cond delay="1000"/>
                            </p:stCondLst>
                            <p:childTnLst>
                              <p:par>
                                <p:cTn id="260" presetID="1" presetClass="entr" presetSubtype="0" fill="hold" grpId="0" nodeType="afterEffect">
                                  <p:stCondLst>
                                    <p:cond delay="0"/>
                                  </p:stCondLst>
                                  <p:childTnLst>
                                    <p:set>
                                      <p:cBhvr>
                                        <p:cTn id="26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262" restart="whenNotActive" fill="hold" evtFilter="cancelBubble" nodeType="interactiveSeq">
                <p:stCondLst>
                  <p:cond evt="onClick" delay="0">
                    <p:tgtEl>
                      <p:spTgt spid="81"/>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82"/>
                                        </p:tgtEl>
                                        <p:attrNameLst>
                                          <p:attrName>style.visibility</p:attrName>
                                        </p:attrNameLst>
                                      </p:cBhvr>
                                      <p:to>
                                        <p:strVal val="visible"/>
                                      </p:to>
                                    </p:set>
                                    <p:animEffect transition="in" filter="fade">
                                      <p:cBhvr>
                                        <p:cTn id="267" dur="500"/>
                                        <p:tgtEl>
                                          <p:spTgt spid="82"/>
                                        </p:tgtEl>
                                      </p:cBhvr>
                                    </p:animEffect>
                                  </p:childTnLst>
                                  <p:subTnLst>
                                    <p:audio>
                                      <p:cMediaNode>
                                        <p:cTn display="0" masterRel="sameClick">
                                          <p:stCondLst>
                                            <p:cond evt="begin" delay="0">
                                              <p:tn val="265"/>
                                            </p:cond>
                                          </p:stCondLst>
                                          <p:endCondLst>
                                            <p:cond evt="onStopAudio" delay="0">
                                              <p:tgtEl>
                                                <p:sldTgt/>
                                              </p:tgtEl>
                                            </p:cond>
                                          </p:endCondLst>
                                        </p:cTn>
                                        <p:tgtEl>
                                          <p:sndTgt r:embed="rId3" name="Ding.wav"/>
                                        </p:tgtEl>
                                      </p:cMediaNode>
                                    </p:audio>
                                  </p:subTnLst>
                                </p:cTn>
                              </p:par>
                            </p:childTnLst>
                          </p:cTn>
                        </p:par>
                        <p:par>
                          <p:cTn id="268" fill="hold">
                            <p:stCondLst>
                              <p:cond delay="500"/>
                            </p:stCondLst>
                            <p:childTnLst>
                              <p:par>
                                <p:cTn id="269" presetID="10" presetClass="exit" presetSubtype="0" fill="hold" grpId="1" nodeType="afterEffect">
                                  <p:stCondLst>
                                    <p:cond delay="0"/>
                                  </p:stCondLst>
                                  <p:childTnLst>
                                    <p:animEffect transition="out" filter="fade">
                                      <p:cBhvr>
                                        <p:cTn id="270" dur="500"/>
                                        <p:tgtEl>
                                          <p:spTgt spid="82"/>
                                        </p:tgtEl>
                                      </p:cBhvr>
                                    </p:animEffect>
                                    <p:set>
                                      <p:cBhvr>
                                        <p:cTn id="271" dur="1" fill="hold">
                                          <p:stCondLst>
                                            <p:cond delay="499"/>
                                          </p:stCondLst>
                                        </p:cTn>
                                        <p:tgtEl>
                                          <p:spTgt spid="82"/>
                                        </p:tgtEl>
                                        <p:attrNameLst>
                                          <p:attrName>style.visibility</p:attrName>
                                        </p:attrNameLst>
                                      </p:cBhvr>
                                      <p:to>
                                        <p:strVal val="hidden"/>
                                      </p:to>
                                    </p:set>
                                  </p:childTnLst>
                                </p:cTn>
                              </p:par>
                            </p:childTnLst>
                          </p:cTn>
                        </p:par>
                        <p:par>
                          <p:cTn id="272" fill="hold">
                            <p:stCondLst>
                              <p:cond delay="1000"/>
                            </p:stCondLst>
                            <p:childTnLst>
                              <p:par>
                                <p:cTn id="273" presetID="1" presetClass="entr" presetSubtype="0" fill="hold" grpId="0" nodeType="afterEffect">
                                  <p:stCondLst>
                                    <p:cond delay="0"/>
                                  </p:stCondLst>
                                  <p:childTnLst>
                                    <p:set>
                                      <p:cBhvr>
                                        <p:cTn id="274"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275" restart="whenNotActive" fill="hold" evtFilter="cancelBubble" nodeType="interactiveSeq">
                <p:stCondLst>
                  <p:cond evt="onClick" delay="0">
                    <p:tgtEl>
                      <p:spTgt spid="84"/>
                    </p:tgtEl>
                  </p:cond>
                </p:stCondLst>
                <p:endSync evt="end" delay="0">
                  <p:rtn val="all"/>
                </p:endSync>
                <p:childTnLst>
                  <p:par>
                    <p:cTn id="276" fill="hold">
                      <p:stCondLst>
                        <p:cond delay="0"/>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85"/>
                                        </p:tgtEl>
                                        <p:attrNameLst>
                                          <p:attrName>style.visibility</p:attrName>
                                        </p:attrNameLst>
                                      </p:cBhvr>
                                      <p:to>
                                        <p:strVal val="visible"/>
                                      </p:to>
                                    </p:set>
                                    <p:animEffect transition="in" filter="fade">
                                      <p:cBhvr>
                                        <p:cTn id="280" dur="500"/>
                                        <p:tgtEl>
                                          <p:spTgt spid="85"/>
                                        </p:tgtEl>
                                      </p:cBhvr>
                                    </p:animEffect>
                                  </p:childTnLst>
                                  <p:subTnLst>
                                    <p:audio>
                                      <p:cMediaNode>
                                        <p:cTn display="0" masterRel="sameClick">
                                          <p:stCondLst>
                                            <p:cond evt="begin" delay="0">
                                              <p:tn val="278"/>
                                            </p:cond>
                                          </p:stCondLst>
                                          <p:endCondLst>
                                            <p:cond evt="onStopAudio" delay="0">
                                              <p:tgtEl>
                                                <p:sldTgt/>
                                              </p:tgtEl>
                                            </p:cond>
                                          </p:endCondLst>
                                        </p:cTn>
                                        <p:tgtEl>
                                          <p:sndTgt r:embed="rId3" name="Ding.wav"/>
                                        </p:tgtEl>
                                      </p:cMediaNode>
                                    </p:audio>
                                  </p:subTnLst>
                                </p:cTn>
                              </p:par>
                            </p:childTnLst>
                          </p:cTn>
                        </p:par>
                        <p:par>
                          <p:cTn id="281" fill="hold">
                            <p:stCondLst>
                              <p:cond delay="500"/>
                            </p:stCondLst>
                            <p:childTnLst>
                              <p:par>
                                <p:cTn id="282" presetID="10" presetClass="exit" presetSubtype="0" fill="hold" grpId="1" nodeType="afterEffect">
                                  <p:stCondLst>
                                    <p:cond delay="0"/>
                                  </p:stCondLst>
                                  <p:childTnLst>
                                    <p:animEffect transition="out" filter="fade">
                                      <p:cBhvr>
                                        <p:cTn id="283" dur="500"/>
                                        <p:tgtEl>
                                          <p:spTgt spid="85"/>
                                        </p:tgtEl>
                                      </p:cBhvr>
                                    </p:animEffect>
                                    <p:set>
                                      <p:cBhvr>
                                        <p:cTn id="284" dur="1" fill="hold">
                                          <p:stCondLst>
                                            <p:cond delay="499"/>
                                          </p:stCondLst>
                                        </p:cTn>
                                        <p:tgtEl>
                                          <p:spTgt spid="85"/>
                                        </p:tgtEl>
                                        <p:attrNameLst>
                                          <p:attrName>style.visibility</p:attrName>
                                        </p:attrNameLst>
                                      </p:cBhvr>
                                      <p:to>
                                        <p:strVal val="hidden"/>
                                      </p:to>
                                    </p:set>
                                  </p:childTnLst>
                                </p:cTn>
                              </p:par>
                            </p:childTnLst>
                          </p:cTn>
                        </p:par>
                        <p:par>
                          <p:cTn id="285" fill="hold">
                            <p:stCondLst>
                              <p:cond delay="1000"/>
                            </p:stCondLst>
                            <p:childTnLst>
                              <p:par>
                                <p:cTn id="286" presetID="1" presetClass="entr" presetSubtype="0" fill="hold" grpId="0" nodeType="afterEffect">
                                  <p:stCondLst>
                                    <p:cond delay="0"/>
                                  </p:stCondLst>
                                  <p:childTnLst>
                                    <p:set>
                                      <p:cBhvr>
                                        <p:cTn id="287"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288" restart="whenNotActive" fill="hold" evtFilter="cancelBubble" nodeType="interactiveSeq">
                <p:stCondLst>
                  <p:cond evt="onClick" delay="0">
                    <p:tgtEl>
                      <p:spTgt spid="87"/>
                    </p:tgtEl>
                  </p:cond>
                </p:stCondLst>
                <p:endSync evt="end" delay="0">
                  <p:rtn val="all"/>
                </p:endSync>
                <p:childTnLst>
                  <p:par>
                    <p:cTn id="289" fill="hold">
                      <p:stCondLst>
                        <p:cond delay="0"/>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88"/>
                                        </p:tgtEl>
                                        <p:attrNameLst>
                                          <p:attrName>style.visibility</p:attrName>
                                        </p:attrNameLst>
                                      </p:cBhvr>
                                      <p:to>
                                        <p:strVal val="visible"/>
                                      </p:to>
                                    </p:set>
                                    <p:animEffect transition="in" filter="fade">
                                      <p:cBhvr>
                                        <p:cTn id="293" dur="500"/>
                                        <p:tgtEl>
                                          <p:spTgt spid="88"/>
                                        </p:tgtEl>
                                      </p:cBhvr>
                                    </p:animEffect>
                                  </p:childTnLst>
                                  <p:subTnLst>
                                    <p:audio>
                                      <p:cMediaNode>
                                        <p:cTn display="0" masterRel="sameClick">
                                          <p:stCondLst>
                                            <p:cond evt="begin" delay="0">
                                              <p:tn val="291"/>
                                            </p:cond>
                                          </p:stCondLst>
                                          <p:endCondLst>
                                            <p:cond evt="onStopAudio" delay="0">
                                              <p:tgtEl>
                                                <p:sldTgt/>
                                              </p:tgtEl>
                                            </p:cond>
                                          </p:endCondLst>
                                        </p:cTn>
                                        <p:tgtEl>
                                          <p:sndTgt r:embed="rId3" name="Ding.wav"/>
                                        </p:tgtEl>
                                      </p:cMediaNode>
                                    </p:audio>
                                  </p:subTnLst>
                                </p:cTn>
                              </p:par>
                            </p:childTnLst>
                          </p:cTn>
                        </p:par>
                        <p:par>
                          <p:cTn id="294" fill="hold">
                            <p:stCondLst>
                              <p:cond delay="500"/>
                            </p:stCondLst>
                            <p:childTnLst>
                              <p:par>
                                <p:cTn id="295" presetID="10" presetClass="exit" presetSubtype="0" fill="hold" grpId="1" nodeType="afterEffect">
                                  <p:stCondLst>
                                    <p:cond delay="0"/>
                                  </p:stCondLst>
                                  <p:childTnLst>
                                    <p:animEffect transition="out" filter="fade">
                                      <p:cBhvr>
                                        <p:cTn id="296" dur="500"/>
                                        <p:tgtEl>
                                          <p:spTgt spid="88"/>
                                        </p:tgtEl>
                                      </p:cBhvr>
                                    </p:animEffect>
                                    <p:set>
                                      <p:cBhvr>
                                        <p:cTn id="297" dur="1" fill="hold">
                                          <p:stCondLst>
                                            <p:cond delay="499"/>
                                          </p:stCondLst>
                                        </p:cTn>
                                        <p:tgtEl>
                                          <p:spTgt spid="88"/>
                                        </p:tgtEl>
                                        <p:attrNameLst>
                                          <p:attrName>style.visibility</p:attrName>
                                        </p:attrNameLst>
                                      </p:cBhvr>
                                      <p:to>
                                        <p:strVal val="hidden"/>
                                      </p:to>
                                    </p:set>
                                  </p:childTnLst>
                                </p:cTn>
                              </p:par>
                            </p:childTnLst>
                          </p:cTn>
                        </p:par>
                        <p:par>
                          <p:cTn id="298" fill="hold">
                            <p:stCondLst>
                              <p:cond delay="1000"/>
                            </p:stCondLst>
                            <p:childTnLst>
                              <p:par>
                                <p:cTn id="299" presetID="1" presetClass="entr" presetSubtype="0" fill="hold" grpId="0" nodeType="afterEffect">
                                  <p:stCondLst>
                                    <p:cond delay="0"/>
                                  </p:stCondLst>
                                  <p:childTnLst>
                                    <p:set>
                                      <p:cBhvr>
                                        <p:cTn id="300" dur="1" fill="hold">
                                          <p:stCondLst>
                                            <p:cond delay="0"/>
                                          </p:stCondLst>
                                        </p:cTn>
                                        <p:tgtEl>
                                          <p:spTgt spid="89"/>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301" restart="whenNotActive" fill="hold" evtFilter="cancelBubble" nodeType="interactiveSeq">
                <p:stCondLst>
                  <p:cond evt="onClick" delay="0">
                    <p:tgtEl>
                      <p:spTgt spid="90"/>
                    </p:tgtEl>
                  </p:cond>
                </p:stCondLst>
                <p:endSync evt="end" delay="0">
                  <p:rtn val="all"/>
                </p:endSync>
                <p:childTnLst>
                  <p:par>
                    <p:cTn id="302" fill="hold">
                      <p:stCondLst>
                        <p:cond delay="0"/>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91"/>
                                        </p:tgtEl>
                                        <p:attrNameLst>
                                          <p:attrName>style.visibility</p:attrName>
                                        </p:attrNameLst>
                                      </p:cBhvr>
                                      <p:to>
                                        <p:strVal val="visible"/>
                                      </p:to>
                                    </p:set>
                                    <p:animEffect transition="in" filter="fade">
                                      <p:cBhvr>
                                        <p:cTn id="306" dur="500"/>
                                        <p:tgtEl>
                                          <p:spTgt spid="91"/>
                                        </p:tgtEl>
                                      </p:cBhvr>
                                    </p:animEffect>
                                  </p:childTnLst>
                                  <p:subTnLst>
                                    <p:audio>
                                      <p:cMediaNode>
                                        <p:cTn display="0" masterRel="sameClick">
                                          <p:stCondLst>
                                            <p:cond evt="begin" delay="0">
                                              <p:tn val="304"/>
                                            </p:cond>
                                          </p:stCondLst>
                                          <p:endCondLst>
                                            <p:cond evt="onStopAudio" delay="0">
                                              <p:tgtEl>
                                                <p:sldTgt/>
                                              </p:tgtEl>
                                            </p:cond>
                                          </p:endCondLst>
                                        </p:cTn>
                                        <p:tgtEl>
                                          <p:sndTgt r:embed="rId3" name="Ding.wav"/>
                                        </p:tgtEl>
                                      </p:cMediaNode>
                                    </p:audio>
                                  </p:subTnLst>
                                </p:cTn>
                              </p:par>
                            </p:childTnLst>
                          </p:cTn>
                        </p:par>
                        <p:par>
                          <p:cTn id="307" fill="hold">
                            <p:stCondLst>
                              <p:cond delay="500"/>
                            </p:stCondLst>
                            <p:childTnLst>
                              <p:par>
                                <p:cTn id="308" presetID="10" presetClass="exit" presetSubtype="0" fill="hold" grpId="1" nodeType="afterEffect">
                                  <p:stCondLst>
                                    <p:cond delay="0"/>
                                  </p:stCondLst>
                                  <p:childTnLst>
                                    <p:animEffect transition="out" filter="fade">
                                      <p:cBhvr>
                                        <p:cTn id="309" dur="500"/>
                                        <p:tgtEl>
                                          <p:spTgt spid="91"/>
                                        </p:tgtEl>
                                      </p:cBhvr>
                                    </p:animEffect>
                                    <p:set>
                                      <p:cBhvr>
                                        <p:cTn id="310" dur="1" fill="hold">
                                          <p:stCondLst>
                                            <p:cond delay="499"/>
                                          </p:stCondLst>
                                        </p:cTn>
                                        <p:tgtEl>
                                          <p:spTgt spid="91"/>
                                        </p:tgtEl>
                                        <p:attrNameLst>
                                          <p:attrName>style.visibility</p:attrName>
                                        </p:attrNameLst>
                                      </p:cBhvr>
                                      <p:to>
                                        <p:strVal val="hidden"/>
                                      </p:to>
                                    </p:set>
                                  </p:childTnLst>
                                </p:cTn>
                              </p:par>
                            </p:childTnLst>
                          </p:cTn>
                        </p:par>
                        <p:par>
                          <p:cTn id="311" fill="hold">
                            <p:stCondLst>
                              <p:cond delay="1000"/>
                            </p:stCondLst>
                            <p:childTnLst>
                              <p:par>
                                <p:cTn id="312" presetID="1" presetClass="entr" presetSubtype="0" fill="hold" grpId="0" nodeType="afterEffect">
                                  <p:stCondLst>
                                    <p:cond delay="0"/>
                                  </p:stCondLst>
                                  <p:childTnLst>
                                    <p:set>
                                      <p:cBhvr>
                                        <p:cTn id="313"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0"/>
                  </p:tgtEl>
                </p:cond>
              </p:nextCondLst>
            </p:seq>
            <p:seq concurrent="1" nextAc="seek">
              <p:cTn id="314" restart="whenNotActive" fill="hold" evtFilter="cancelBubble" nodeType="interactiveSeq">
                <p:stCondLst>
                  <p:cond evt="onClick" delay="0">
                    <p:tgtEl>
                      <p:spTgt spid="93"/>
                    </p:tgtEl>
                  </p:cond>
                </p:stCondLst>
                <p:endSync evt="end" delay="0">
                  <p:rtn val="all"/>
                </p:endSync>
                <p:childTnLst>
                  <p:par>
                    <p:cTn id="315" fill="hold">
                      <p:stCondLst>
                        <p:cond delay="0"/>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94"/>
                                        </p:tgtEl>
                                        <p:attrNameLst>
                                          <p:attrName>style.visibility</p:attrName>
                                        </p:attrNameLst>
                                      </p:cBhvr>
                                      <p:to>
                                        <p:strVal val="visible"/>
                                      </p:to>
                                    </p:set>
                                    <p:animEffect transition="in" filter="fade">
                                      <p:cBhvr>
                                        <p:cTn id="319" dur="500"/>
                                        <p:tgtEl>
                                          <p:spTgt spid="94"/>
                                        </p:tgtEl>
                                      </p:cBhvr>
                                    </p:animEffect>
                                  </p:childTnLst>
                                  <p:subTnLst>
                                    <p:audio>
                                      <p:cMediaNode>
                                        <p:cTn display="0" masterRel="sameClick">
                                          <p:stCondLst>
                                            <p:cond evt="begin" delay="0">
                                              <p:tn val="317"/>
                                            </p:cond>
                                          </p:stCondLst>
                                          <p:endCondLst>
                                            <p:cond evt="onStopAudio" delay="0">
                                              <p:tgtEl>
                                                <p:sldTgt/>
                                              </p:tgtEl>
                                            </p:cond>
                                          </p:endCondLst>
                                        </p:cTn>
                                        <p:tgtEl>
                                          <p:sndTgt r:embed="rId3" name="Ding.wav"/>
                                        </p:tgtEl>
                                      </p:cMediaNode>
                                    </p:audio>
                                  </p:subTnLst>
                                </p:cTn>
                              </p:par>
                            </p:childTnLst>
                          </p:cTn>
                        </p:par>
                        <p:par>
                          <p:cTn id="320" fill="hold">
                            <p:stCondLst>
                              <p:cond delay="500"/>
                            </p:stCondLst>
                            <p:childTnLst>
                              <p:par>
                                <p:cTn id="321" presetID="10" presetClass="exit" presetSubtype="0" fill="hold" grpId="1" nodeType="afterEffect">
                                  <p:stCondLst>
                                    <p:cond delay="0"/>
                                  </p:stCondLst>
                                  <p:childTnLst>
                                    <p:animEffect transition="out" filter="fade">
                                      <p:cBhvr>
                                        <p:cTn id="322" dur="500"/>
                                        <p:tgtEl>
                                          <p:spTgt spid="94"/>
                                        </p:tgtEl>
                                      </p:cBhvr>
                                    </p:animEffect>
                                    <p:set>
                                      <p:cBhvr>
                                        <p:cTn id="323" dur="1" fill="hold">
                                          <p:stCondLst>
                                            <p:cond delay="499"/>
                                          </p:stCondLst>
                                        </p:cTn>
                                        <p:tgtEl>
                                          <p:spTgt spid="94"/>
                                        </p:tgtEl>
                                        <p:attrNameLst>
                                          <p:attrName>style.visibility</p:attrName>
                                        </p:attrNameLst>
                                      </p:cBhvr>
                                      <p:to>
                                        <p:strVal val="hidden"/>
                                      </p:to>
                                    </p:set>
                                  </p:childTnLst>
                                </p:cTn>
                              </p:par>
                            </p:childTnLst>
                          </p:cTn>
                        </p:par>
                        <p:par>
                          <p:cTn id="324" fill="hold">
                            <p:stCondLst>
                              <p:cond delay="1000"/>
                            </p:stCondLst>
                            <p:childTnLst>
                              <p:par>
                                <p:cTn id="325" presetID="1" presetClass="entr" presetSubtype="0" fill="hold" grpId="0" nodeType="afterEffect">
                                  <p:stCondLst>
                                    <p:cond delay="0"/>
                                  </p:stCondLst>
                                  <p:childTnLst>
                                    <p:set>
                                      <p:cBhvr>
                                        <p:cTn id="326" dur="1" fill="hold">
                                          <p:stCondLst>
                                            <p:cond delay="0"/>
                                          </p:stCondLst>
                                        </p:cTn>
                                        <p:tgtEl>
                                          <p:spTgt spid="95"/>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327" restart="whenNotActive" fill="hold" evtFilter="cancelBubble" nodeType="interactiveSeq">
                <p:stCondLst>
                  <p:cond evt="onClick" delay="0">
                    <p:tgtEl>
                      <p:spTgt spid="96"/>
                    </p:tgtEl>
                  </p:cond>
                </p:stCondLst>
                <p:endSync evt="end" delay="0">
                  <p:rtn val="all"/>
                </p:endSync>
                <p:childTnLst>
                  <p:par>
                    <p:cTn id="328" fill="hold">
                      <p:stCondLst>
                        <p:cond delay="0"/>
                      </p:stCondLst>
                      <p:childTnLst>
                        <p:par>
                          <p:cTn id="329" fill="hold">
                            <p:stCondLst>
                              <p:cond delay="0"/>
                            </p:stCondLst>
                            <p:childTnLst>
                              <p:par>
                                <p:cTn id="330" presetID="10" presetClass="entr" presetSubtype="0" fill="hold" grpId="0" nodeType="clickEffect">
                                  <p:stCondLst>
                                    <p:cond delay="0"/>
                                  </p:stCondLst>
                                  <p:childTnLst>
                                    <p:set>
                                      <p:cBhvr>
                                        <p:cTn id="331" dur="1" fill="hold">
                                          <p:stCondLst>
                                            <p:cond delay="0"/>
                                          </p:stCondLst>
                                        </p:cTn>
                                        <p:tgtEl>
                                          <p:spTgt spid="97"/>
                                        </p:tgtEl>
                                        <p:attrNameLst>
                                          <p:attrName>style.visibility</p:attrName>
                                        </p:attrNameLst>
                                      </p:cBhvr>
                                      <p:to>
                                        <p:strVal val="visible"/>
                                      </p:to>
                                    </p:set>
                                    <p:animEffect transition="in" filter="fade">
                                      <p:cBhvr>
                                        <p:cTn id="332" dur="500"/>
                                        <p:tgtEl>
                                          <p:spTgt spid="97"/>
                                        </p:tgtEl>
                                      </p:cBhvr>
                                    </p:animEffect>
                                  </p:childTnLst>
                                  <p:subTnLst>
                                    <p:audio>
                                      <p:cMediaNode>
                                        <p:cTn display="0" masterRel="sameClick">
                                          <p:stCondLst>
                                            <p:cond evt="begin" delay="0">
                                              <p:tn val="330"/>
                                            </p:cond>
                                          </p:stCondLst>
                                          <p:endCondLst>
                                            <p:cond evt="onStopAudio" delay="0">
                                              <p:tgtEl>
                                                <p:sldTgt/>
                                              </p:tgtEl>
                                            </p:cond>
                                          </p:endCondLst>
                                        </p:cTn>
                                        <p:tgtEl>
                                          <p:sndTgt r:embed="rId3" name="Ding.wav"/>
                                        </p:tgtEl>
                                      </p:cMediaNode>
                                    </p:audio>
                                  </p:subTnLst>
                                </p:cTn>
                              </p:par>
                            </p:childTnLst>
                          </p:cTn>
                        </p:par>
                        <p:par>
                          <p:cTn id="333" fill="hold">
                            <p:stCondLst>
                              <p:cond delay="500"/>
                            </p:stCondLst>
                            <p:childTnLst>
                              <p:par>
                                <p:cTn id="334" presetID="10" presetClass="exit" presetSubtype="0" fill="hold" grpId="1" nodeType="afterEffect">
                                  <p:stCondLst>
                                    <p:cond delay="0"/>
                                  </p:stCondLst>
                                  <p:childTnLst>
                                    <p:animEffect transition="out" filter="fade">
                                      <p:cBhvr>
                                        <p:cTn id="335" dur="500"/>
                                        <p:tgtEl>
                                          <p:spTgt spid="97"/>
                                        </p:tgtEl>
                                      </p:cBhvr>
                                    </p:animEffect>
                                    <p:set>
                                      <p:cBhvr>
                                        <p:cTn id="336" dur="1" fill="hold">
                                          <p:stCondLst>
                                            <p:cond delay="499"/>
                                          </p:stCondLst>
                                        </p:cTn>
                                        <p:tgtEl>
                                          <p:spTgt spid="97"/>
                                        </p:tgtEl>
                                        <p:attrNameLst>
                                          <p:attrName>style.visibility</p:attrName>
                                        </p:attrNameLst>
                                      </p:cBhvr>
                                      <p:to>
                                        <p:strVal val="hidden"/>
                                      </p:to>
                                    </p:set>
                                  </p:childTnLst>
                                </p:cTn>
                              </p:par>
                            </p:childTnLst>
                          </p:cTn>
                        </p:par>
                        <p:par>
                          <p:cTn id="337" fill="hold">
                            <p:stCondLst>
                              <p:cond delay="1000"/>
                            </p:stCondLst>
                            <p:childTnLst>
                              <p:par>
                                <p:cTn id="338" presetID="1" presetClass="entr" presetSubtype="0" fill="hold" grpId="0" nodeType="afterEffect">
                                  <p:stCondLst>
                                    <p:cond delay="0"/>
                                  </p:stCondLst>
                                  <p:childTnLst>
                                    <p:set>
                                      <p:cBhvr>
                                        <p:cTn id="339"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seq concurrent="1" nextAc="seek">
              <p:cTn id="340" restart="whenNotActive" fill="hold" evtFilter="cancelBubble" nodeType="interactiveSeq">
                <p:stCondLst>
                  <p:cond evt="onClick" delay="0">
                    <p:tgtEl>
                      <p:spTgt spid="99"/>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00"/>
                                        </p:tgtEl>
                                        <p:attrNameLst>
                                          <p:attrName>style.visibility</p:attrName>
                                        </p:attrNameLst>
                                      </p:cBhvr>
                                      <p:to>
                                        <p:strVal val="visible"/>
                                      </p:to>
                                    </p:set>
                                    <p:animEffect transition="in" filter="fade">
                                      <p:cBhvr>
                                        <p:cTn id="345" dur="500"/>
                                        <p:tgtEl>
                                          <p:spTgt spid="100"/>
                                        </p:tgtEl>
                                      </p:cBhvr>
                                    </p:animEffect>
                                  </p:childTnLst>
                                  <p:subTnLst>
                                    <p:audio>
                                      <p:cMediaNode>
                                        <p:cTn display="0" masterRel="sameClick">
                                          <p:stCondLst>
                                            <p:cond evt="begin" delay="0">
                                              <p:tn val="343"/>
                                            </p:cond>
                                          </p:stCondLst>
                                          <p:endCondLst>
                                            <p:cond evt="onStopAudio" delay="0">
                                              <p:tgtEl>
                                                <p:sldTgt/>
                                              </p:tgtEl>
                                            </p:cond>
                                          </p:endCondLst>
                                        </p:cTn>
                                        <p:tgtEl>
                                          <p:sndTgt r:embed="rId3" name="Ding.wav"/>
                                        </p:tgtEl>
                                      </p:cMediaNode>
                                    </p:audio>
                                  </p:subTnLst>
                                </p:cTn>
                              </p:par>
                            </p:childTnLst>
                          </p:cTn>
                        </p:par>
                        <p:par>
                          <p:cTn id="346" fill="hold">
                            <p:stCondLst>
                              <p:cond delay="500"/>
                            </p:stCondLst>
                            <p:childTnLst>
                              <p:par>
                                <p:cTn id="347" presetID="10" presetClass="exit" presetSubtype="0" fill="hold" grpId="1" nodeType="afterEffect">
                                  <p:stCondLst>
                                    <p:cond delay="0"/>
                                  </p:stCondLst>
                                  <p:childTnLst>
                                    <p:animEffect transition="out" filter="fade">
                                      <p:cBhvr>
                                        <p:cTn id="348" dur="500"/>
                                        <p:tgtEl>
                                          <p:spTgt spid="100"/>
                                        </p:tgtEl>
                                      </p:cBhvr>
                                    </p:animEffect>
                                    <p:set>
                                      <p:cBhvr>
                                        <p:cTn id="349" dur="1" fill="hold">
                                          <p:stCondLst>
                                            <p:cond delay="499"/>
                                          </p:stCondLst>
                                        </p:cTn>
                                        <p:tgtEl>
                                          <p:spTgt spid="100"/>
                                        </p:tgtEl>
                                        <p:attrNameLst>
                                          <p:attrName>style.visibility</p:attrName>
                                        </p:attrNameLst>
                                      </p:cBhvr>
                                      <p:to>
                                        <p:strVal val="hidden"/>
                                      </p:to>
                                    </p:set>
                                  </p:childTnLst>
                                </p:cTn>
                              </p:par>
                            </p:childTnLst>
                          </p:cTn>
                        </p:par>
                        <p:par>
                          <p:cTn id="350" fill="hold">
                            <p:stCondLst>
                              <p:cond delay="1000"/>
                            </p:stCondLst>
                            <p:childTnLst>
                              <p:par>
                                <p:cTn id="351" presetID="1" presetClass="entr" presetSubtype="0" fill="hold" grpId="0" nodeType="afterEffect">
                                  <p:stCondLst>
                                    <p:cond delay="0"/>
                                  </p:stCondLst>
                                  <p:childTnLst>
                                    <p:set>
                                      <p:cBhvr>
                                        <p:cTn id="352"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353" restart="whenNotActive" fill="hold" evtFilter="cancelBubble" nodeType="interactiveSeq">
                <p:stCondLst>
                  <p:cond evt="onClick" delay="0">
                    <p:tgtEl>
                      <p:spTgt spid="102"/>
                    </p:tgtEl>
                  </p:cond>
                </p:stCondLst>
                <p:endSync evt="end" delay="0">
                  <p:rtn val="all"/>
                </p:endSync>
                <p:childTnLst>
                  <p:par>
                    <p:cTn id="354" fill="hold">
                      <p:stCondLst>
                        <p:cond delay="0"/>
                      </p:stCondLst>
                      <p:childTnLst>
                        <p:par>
                          <p:cTn id="355" fill="hold">
                            <p:stCondLst>
                              <p:cond delay="0"/>
                            </p:stCondLst>
                            <p:childTnLst>
                              <p:par>
                                <p:cTn id="356" presetID="10" presetClass="entr" presetSubtype="0" fill="hold" grpId="0" nodeType="clickEffect">
                                  <p:stCondLst>
                                    <p:cond delay="0"/>
                                  </p:stCondLst>
                                  <p:childTnLst>
                                    <p:set>
                                      <p:cBhvr>
                                        <p:cTn id="357" dur="1" fill="hold">
                                          <p:stCondLst>
                                            <p:cond delay="0"/>
                                          </p:stCondLst>
                                        </p:cTn>
                                        <p:tgtEl>
                                          <p:spTgt spid="103"/>
                                        </p:tgtEl>
                                        <p:attrNameLst>
                                          <p:attrName>style.visibility</p:attrName>
                                        </p:attrNameLst>
                                      </p:cBhvr>
                                      <p:to>
                                        <p:strVal val="visible"/>
                                      </p:to>
                                    </p:set>
                                    <p:animEffect transition="in" filter="fade">
                                      <p:cBhvr>
                                        <p:cTn id="358" dur="500"/>
                                        <p:tgtEl>
                                          <p:spTgt spid="103"/>
                                        </p:tgtEl>
                                      </p:cBhvr>
                                    </p:animEffect>
                                  </p:childTnLst>
                                  <p:subTnLst>
                                    <p:audio>
                                      <p:cMediaNode>
                                        <p:cTn display="0" masterRel="sameClick">
                                          <p:stCondLst>
                                            <p:cond evt="begin" delay="0">
                                              <p:tn val="356"/>
                                            </p:cond>
                                          </p:stCondLst>
                                          <p:endCondLst>
                                            <p:cond evt="onStopAudio" delay="0">
                                              <p:tgtEl>
                                                <p:sldTgt/>
                                              </p:tgtEl>
                                            </p:cond>
                                          </p:endCondLst>
                                        </p:cTn>
                                        <p:tgtEl>
                                          <p:sndTgt r:embed="rId3" name="Ding.wav"/>
                                        </p:tgtEl>
                                      </p:cMediaNode>
                                    </p:audio>
                                  </p:subTnLst>
                                </p:cTn>
                              </p:par>
                            </p:childTnLst>
                          </p:cTn>
                        </p:par>
                        <p:par>
                          <p:cTn id="359" fill="hold">
                            <p:stCondLst>
                              <p:cond delay="500"/>
                            </p:stCondLst>
                            <p:childTnLst>
                              <p:par>
                                <p:cTn id="360" presetID="10" presetClass="exit" presetSubtype="0" fill="hold" grpId="1" nodeType="afterEffect">
                                  <p:stCondLst>
                                    <p:cond delay="0"/>
                                  </p:stCondLst>
                                  <p:childTnLst>
                                    <p:animEffect transition="out" filter="fade">
                                      <p:cBhvr>
                                        <p:cTn id="361" dur="500"/>
                                        <p:tgtEl>
                                          <p:spTgt spid="103"/>
                                        </p:tgtEl>
                                      </p:cBhvr>
                                    </p:animEffect>
                                    <p:set>
                                      <p:cBhvr>
                                        <p:cTn id="362" dur="1" fill="hold">
                                          <p:stCondLst>
                                            <p:cond delay="499"/>
                                          </p:stCondLst>
                                        </p:cTn>
                                        <p:tgtEl>
                                          <p:spTgt spid="103"/>
                                        </p:tgtEl>
                                        <p:attrNameLst>
                                          <p:attrName>style.visibility</p:attrName>
                                        </p:attrNameLst>
                                      </p:cBhvr>
                                      <p:to>
                                        <p:strVal val="hidden"/>
                                      </p:to>
                                    </p:set>
                                  </p:childTnLst>
                                </p:cTn>
                              </p:par>
                            </p:childTnLst>
                          </p:cTn>
                        </p:par>
                        <p:par>
                          <p:cTn id="363" fill="hold">
                            <p:stCondLst>
                              <p:cond delay="1000"/>
                            </p:stCondLst>
                            <p:childTnLst>
                              <p:par>
                                <p:cTn id="364" presetID="1" presetClass="entr" presetSubtype="0" fill="hold" grpId="0" nodeType="afterEffect">
                                  <p:stCondLst>
                                    <p:cond delay="0"/>
                                  </p:stCondLst>
                                  <p:childTnLst>
                                    <p:set>
                                      <p:cBhvr>
                                        <p:cTn id="365"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66" restart="whenNotActive" fill="hold" evtFilter="cancelBubble" nodeType="interactiveSeq">
                <p:stCondLst>
                  <p:cond evt="onClick" delay="0">
                    <p:tgtEl>
                      <p:spTgt spid="105"/>
                    </p:tgtEl>
                  </p:cond>
                </p:stCondLst>
                <p:endSync evt="end" delay="0">
                  <p:rtn val="all"/>
                </p:endSync>
                <p:childTnLst>
                  <p:par>
                    <p:cTn id="367" fill="hold">
                      <p:stCondLst>
                        <p:cond delay="0"/>
                      </p:stCondLst>
                      <p:childTnLst>
                        <p:par>
                          <p:cTn id="368" fill="hold">
                            <p:stCondLst>
                              <p:cond delay="0"/>
                            </p:stCondLst>
                            <p:childTnLst>
                              <p:par>
                                <p:cTn id="369" presetID="10" presetClass="entr" presetSubtype="0" fill="hold" grpId="0" nodeType="clickEffect">
                                  <p:stCondLst>
                                    <p:cond delay="0"/>
                                  </p:stCondLst>
                                  <p:childTnLst>
                                    <p:set>
                                      <p:cBhvr>
                                        <p:cTn id="370" dur="1" fill="hold">
                                          <p:stCondLst>
                                            <p:cond delay="0"/>
                                          </p:stCondLst>
                                        </p:cTn>
                                        <p:tgtEl>
                                          <p:spTgt spid="106"/>
                                        </p:tgtEl>
                                        <p:attrNameLst>
                                          <p:attrName>style.visibility</p:attrName>
                                        </p:attrNameLst>
                                      </p:cBhvr>
                                      <p:to>
                                        <p:strVal val="visible"/>
                                      </p:to>
                                    </p:set>
                                    <p:animEffect transition="in" filter="fade">
                                      <p:cBhvr>
                                        <p:cTn id="371" dur="500"/>
                                        <p:tgtEl>
                                          <p:spTgt spid="106"/>
                                        </p:tgtEl>
                                      </p:cBhvr>
                                    </p:animEffect>
                                  </p:childTnLst>
                                  <p:subTnLst>
                                    <p:audio>
                                      <p:cMediaNode>
                                        <p:cTn display="0" masterRel="sameClick">
                                          <p:stCondLst>
                                            <p:cond evt="begin" delay="0">
                                              <p:tn val="369"/>
                                            </p:cond>
                                          </p:stCondLst>
                                          <p:endCondLst>
                                            <p:cond evt="onStopAudio" delay="0">
                                              <p:tgtEl>
                                                <p:sldTgt/>
                                              </p:tgtEl>
                                            </p:cond>
                                          </p:endCondLst>
                                        </p:cTn>
                                        <p:tgtEl>
                                          <p:sndTgt r:embed="rId3" name="Ding.wav"/>
                                        </p:tgtEl>
                                      </p:cMediaNode>
                                    </p:audio>
                                  </p:subTnLst>
                                </p:cTn>
                              </p:par>
                            </p:childTnLst>
                          </p:cTn>
                        </p:par>
                        <p:par>
                          <p:cTn id="372" fill="hold">
                            <p:stCondLst>
                              <p:cond delay="500"/>
                            </p:stCondLst>
                            <p:childTnLst>
                              <p:par>
                                <p:cTn id="373" presetID="10" presetClass="exit" presetSubtype="0" fill="hold" grpId="1" nodeType="afterEffect">
                                  <p:stCondLst>
                                    <p:cond delay="0"/>
                                  </p:stCondLst>
                                  <p:childTnLst>
                                    <p:animEffect transition="out" filter="fade">
                                      <p:cBhvr>
                                        <p:cTn id="374" dur="500"/>
                                        <p:tgtEl>
                                          <p:spTgt spid="106"/>
                                        </p:tgtEl>
                                      </p:cBhvr>
                                    </p:animEffect>
                                    <p:set>
                                      <p:cBhvr>
                                        <p:cTn id="375" dur="1" fill="hold">
                                          <p:stCondLst>
                                            <p:cond delay="499"/>
                                          </p:stCondLst>
                                        </p:cTn>
                                        <p:tgtEl>
                                          <p:spTgt spid="106"/>
                                        </p:tgtEl>
                                        <p:attrNameLst>
                                          <p:attrName>style.visibility</p:attrName>
                                        </p:attrNameLst>
                                      </p:cBhvr>
                                      <p:to>
                                        <p:strVal val="hidden"/>
                                      </p:to>
                                    </p:set>
                                  </p:childTnLst>
                                </p:cTn>
                              </p:par>
                            </p:childTnLst>
                          </p:cTn>
                        </p:par>
                        <p:par>
                          <p:cTn id="376" fill="hold">
                            <p:stCondLst>
                              <p:cond delay="1000"/>
                            </p:stCondLst>
                            <p:childTnLst>
                              <p:par>
                                <p:cTn id="377" presetID="1" presetClass="entr" presetSubtype="0" fill="hold" grpId="0" nodeType="afterEffect">
                                  <p:stCondLst>
                                    <p:cond delay="0"/>
                                  </p:stCondLst>
                                  <p:childTnLst>
                                    <p:set>
                                      <p:cBhvr>
                                        <p:cTn id="378"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379" restart="whenNotActive" fill="hold" evtFilter="cancelBubble" nodeType="interactiveSeq">
                <p:stCondLst>
                  <p:cond evt="onClick" delay="0">
                    <p:tgtEl>
                      <p:spTgt spid="108"/>
                    </p:tgtEl>
                  </p:cond>
                </p:stCondLst>
                <p:endSync evt="end" delay="0">
                  <p:rtn val="all"/>
                </p:endSync>
                <p:childTnLst>
                  <p:par>
                    <p:cTn id="380" fill="hold">
                      <p:stCondLst>
                        <p:cond delay="0"/>
                      </p:stCondLst>
                      <p:childTnLst>
                        <p:par>
                          <p:cTn id="381" fill="hold">
                            <p:stCondLst>
                              <p:cond delay="0"/>
                            </p:stCondLst>
                            <p:childTnLst>
                              <p:par>
                                <p:cTn id="382" presetID="10" presetClass="entr" presetSubtype="0" fill="hold" grpId="0" nodeType="clickEffect">
                                  <p:stCondLst>
                                    <p:cond delay="0"/>
                                  </p:stCondLst>
                                  <p:childTnLst>
                                    <p:set>
                                      <p:cBhvr>
                                        <p:cTn id="383" dur="1" fill="hold">
                                          <p:stCondLst>
                                            <p:cond delay="0"/>
                                          </p:stCondLst>
                                        </p:cTn>
                                        <p:tgtEl>
                                          <p:spTgt spid="109"/>
                                        </p:tgtEl>
                                        <p:attrNameLst>
                                          <p:attrName>style.visibility</p:attrName>
                                        </p:attrNameLst>
                                      </p:cBhvr>
                                      <p:to>
                                        <p:strVal val="visible"/>
                                      </p:to>
                                    </p:set>
                                    <p:animEffect transition="in" filter="fade">
                                      <p:cBhvr>
                                        <p:cTn id="384" dur="500"/>
                                        <p:tgtEl>
                                          <p:spTgt spid="109"/>
                                        </p:tgtEl>
                                      </p:cBhvr>
                                    </p:animEffect>
                                  </p:childTnLst>
                                  <p:subTnLst>
                                    <p:audio>
                                      <p:cMediaNode>
                                        <p:cTn display="0" masterRel="sameClick">
                                          <p:stCondLst>
                                            <p:cond evt="begin" delay="0">
                                              <p:tn val="382"/>
                                            </p:cond>
                                          </p:stCondLst>
                                          <p:endCondLst>
                                            <p:cond evt="onStopAudio" delay="0">
                                              <p:tgtEl>
                                                <p:sldTgt/>
                                              </p:tgtEl>
                                            </p:cond>
                                          </p:endCondLst>
                                        </p:cTn>
                                        <p:tgtEl>
                                          <p:sndTgt r:embed="rId3" name="Ding.wav"/>
                                        </p:tgtEl>
                                      </p:cMediaNode>
                                    </p:audio>
                                  </p:subTnLst>
                                </p:cTn>
                              </p:par>
                            </p:childTnLst>
                          </p:cTn>
                        </p:par>
                        <p:par>
                          <p:cTn id="385" fill="hold">
                            <p:stCondLst>
                              <p:cond delay="500"/>
                            </p:stCondLst>
                            <p:childTnLst>
                              <p:par>
                                <p:cTn id="386" presetID="10" presetClass="exit" presetSubtype="0" fill="hold" grpId="1" nodeType="afterEffect">
                                  <p:stCondLst>
                                    <p:cond delay="0"/>
                                  </p:stCondLst>
                                  <p:childTnLst>
                                    <p:animEffect transition="out" filter="fade">
                                      <p:cBhvr>
                                        <p:cTn id="387" dur="500"/>
                                        <p:tgtEl>
                                          <p:spTgt spid="109"/>
                                        </p:tgtEl>
                                      </p:cBhvr>
                                    </p:animEffect>
                                    <p:set>
                                      <p:cBhvr>
                                        <p:cTn id="388" dur="1" fill="hold">
                                          <p:stCondLst>
                                            <p:cond delay="499"/>
                                          </p:stCondLst>
                                        </p:cTn>
                                        <p:tgtEl>
                                          <p:spTgt spid="109"/>
                                        </p:tgtEl>
                                        <p:attrNameLst>
                                          <p:attrName>style.visibility</p:attrName>
                                        </p:attrNameLst>
                                      </p:cBhvr>
                                      <p:to>
                                        <p:strVal val="hidden"/>
                                      </p:to>
                                    </p:set>
                                  </p:childTnLst>
                                </p:cTn>
                              </p:par>
                            </p:childTnLst>
                          </p:cTn>
                        </p:par>
                        <p:par>
                          <p:cTn id="389" fill="hold">
                            <p:stCondLst>
                              <p:cond delay="1000"/>
                            </p:stCondLst>
                            <p:childTnLst>
                              <p:par>
                                <p:cTn id="390" presetID="1" presetClass="entr" presetSubtype="0" fill="hold" grpId="0" nodeType="afterEffect">
                                  <p:stCondLst>
                                    <p:cond delay="0"/>
                                  </p:stCondLst>
                                  <p:childTnLst>
                                    <p:set>
                                      <p:cBhvr>
                                        <p:cTn id="391"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392" restart="whenNotActive" fill="hold" evtFilter="cancelBubble" nodeType="interactiveSeq">
                <p:stCondLst>
                  <p:cond evt="onClick" delay="0">
                    <p:tgtEl>
                      <p:spTgt spid="111"/>
                    </p:tgtEl>
                  </p:cond>
                </p:stCondLst>
                <p:endSync evt="end" delay="0">
                  <p:rtn val="all"/>
                </p:endSync>
                <p:childTnLst>
                  <p:par>
                    <p:cTn id="393" fill="hold">
                      <p:stCondLst>
                        <p:cond delay="0"/>
                      </p:stCondLst>
                      <p:childTnLst>
                        <p:par>
                          <p:cTn id="394" fill="hold">
                            <p:stCondLst>
                              <p:cond delay="0"/>
                            </p:stCondLst>
                            <p:childTnLst>
                              <p:par>
                                <p:cTn id="395" presetID="10" presetClass="entr" presetSubtype="0" fill="hold" grpId="0" nodeType="clickEffect">
                                  <p:stCondLst>
                                    <p:cond delay="0"/>
                                  </p:stCondLst>
                                  <p:childTnLst>
                                    <p:set>
                                      <p:cBhvr>
                                        <p:cTn id="396" dur="1" fill="hold">
                                          <p:stCondLst>
                                            <p:cond delay="0"/>
                                          </p:stCondLst>
                                        </p:cTn>
                                        <p:tgtEl>
                                          <p:spTgt spid="112"/>
                                        </p:tgtEl>
                                        <p:attrNameLst>
                                          <p:attrName>style.visibility</p:attrName>
                                        </p:attrNameLst>
                                      </p:cBhvr>
                                      <p:to>
                                        <p:strVal val="visible"/>
                                      </p:to>
                                    </p:set>
                                    <p:animEffect transition="in" filter="fade">
                                      <p:cBhvr>
                                        <p:cTn id="397" dur="500"/>
                                        <p:tgtEl>
                                          <p:spTgt spid="112"/>
                                        </p:tgtEl>
                                      </p:cBhvr>
                                    </p:animEffect>
                                  </p:childTnLst>
                                  <p:subTnLst>
                                    <p:audio>
                                      <p:cMediaNode>
                                        <p:cTn display="0" masterRel="sameClick">
                                          <p:stCondLst>
                                            <p:cond evt="begin" delay="0">
                                              <p:tn val="395"/>
                                            </p:cond>
                                          </p:stCondLst>
                                          <p:endCondLst>
                                            <p:cond evt="onStopAudio" delay="0">
                                              <p:tgtEl>
                                                <p:sldTgt/>
                                              </p:tgtEl>
                                            </p:cond>
                                          </p:endCondLst>
                                        </p:cTn>
                                        <p:tgtEl>
                                          <p:sndTgt r:embed="rId3" name="Ding.wav"/>
                                        </p:tgtEl>
                                      </p:cMediaNode>
                                    </p:audio>
                                  </p:subTnLst>
                                </p:cTn>
                              </p:par>
                            </p:childTnLst>
                          </p:cTn>
                        </p:par>
                        <p:par>
                          <p:cTn id="398" fill="hold">
                            <p:stCondLst>
                              <p:cond delay="500"/>
                            </p:stCondLst>
                            <p:childTnLst>
                              <p:par>
                                <p:cTn id="399" presetID="10" presetClass="exit" presetSubtype="0" fill="hold" grpId="1" nodeType="afterEffect">
                                  <p:stCondLst>
                                    <p:cond delay="0"/>
                                  </p:stCondLst>
                                  <p:childTnLst>
                                    <p:animEffect transition="out" filter="fade">
                                      <p:cBhvr>
                                        <p:cTn id="400" dur="500"/>
                                        <p:tgtEl>
                                          <p:spTgt spid="112"/>
                                        </p:tgtEl>
                                      </p:cBhvr>
                                    </p:animEffect>
                                    <p:set>
                                      <p:cBhvr>
                                        <p:cTn id="401" dur="1" fill="hold">
                                          <p:stCondLst>
                                            <p:cond delay="499"/>
                                          </p:stCondLst>
                                        </p:cTn>
                                        <p:tgtEl>
                                          <p:spTgt spid="112"/>
                                        </p:tgtEl>
                                        <p:attrNameLst>
                                          <p:attrName>style.visibility</p:attrName>
                                        </p:attrNameLst>
                                      </p:cBhvr>
                                      <p:to>
                                        <p:strVal val="hidden"/>
                                      </p:to>
                                    </p:set>
                                  </p:childTnLst>
                                </p:cTn>
                              </p:par>
                            </p:childTnLst>
                          </p:cTn>
                        </p:par>
                        <p:par>
                          <p:cTn id="402" fill="hold">
                            <p:stCondLst>
                              <p:cond delay="1000"/>
                            </p:stCondLst>
                            <p:childTnLst>
                              <p:par>
                                <p:cTn id="403" presetID="1" presetClass="entr" presetSubtype="0" fill="hold" grpId="0" nodeType="afterEffect">
                                  <p:stCondLst>
                                    <p:cond delay="0"/>
                                  </p:stCondLst>
                                  <p:childTnLst>
                                    <p:set>
                                      <p:cBhvr>
                                        <p:cTn id="404" dur="1" fill="hold">
                                          <p:stCondLst>
                                            <p:cond delay="0"/>
                                          </p:stCondLst>
                                        </p:cTn>
                                        <p:tgtEl>
                                          <p:spTgt spid="113"/>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405" restart="whenNotActive" fill="hold" evtFilter="cancelBubble" nodeType="interactiveSeq">
                <p:stCondLst>
                  <p:cond evt="onClick" delay="0">
                    <p:tgtEl>
                      <p:spTgt spid="114"/>
                    </p:tgtEl>
                  </p:cond>
                </p:stCondLst>
                <p:endSync evt="end" delay="0">
                  <p:rtn val="all"/>
                </p:endSync>
                <p:childTnLst>
                  <p:par>
                    <p:cTn id="406" fill="hold">
                      <p:stCondLst>
                        <p:cond delay="0"/>
                      </p:stCondLst>
                      <p:childTnLst>
                        <p:par>
                          <p:cTn id="407" fill="hold">
                            <p:stCondLst>
                              <p:cond delay="0"/>
                            </p:stCondLst>
                            <p:childTnLst>
                              <p:par>
                                <p:cTn id="408" presetID="10" presetClass="entr" presetSubtype="0" fill="hold" grpId="0" nodeType="clickEffect">
                                  <p:stCondLst>
                                    <p:cond delay="0"/>
                                  </p:stCondLst>
                                  <p:childTnLst>
                                    <p:set>
                                      <p:cBhvr>
                                        <p:cTn id="409" dur="1" fill="hold">
                                          <p:stCondLst>
                                            <p:cond delay="0"/>
                                          </p:stCondLst>
                                        </p:cTn>
                                        <p:tgtEl>
                                          <p:spTgt spid="115"/>
                                        </p:tgtEl>
                                        <p:attrNameLst>
                                          <p:attrName>style.visibility</p:attrName>
                                        </p:attrNameLst>
                                      </p:cBhvr>
                                      <p:to>
                                        <p:strVal val="visible"/>
                                      </p:to>
                                    </p:set>
                                    <p:animEffect transition="in" filter="fade">
                                      <p:cBhvr>
                                        <p:cTn id="410" dur="500"/>
                                        <p:tgtEl>
                                          <p:spTgt spid="115"/>
                                        </p:tgtEl>
                                      </p:cBhvr>
                                    </p:animEffect>
                                  </p:childTnLst>
                                  <p:subTnLst>
                                    <p:audio>
                                      <p:cMediaNode>
                                        <p:cTn display="0" masterRel="sameClick">
                                          <p:stCondLst>
                                            <p:cond evt="begin" delay="0">
                                              <p:tn val="408"/>
                                            </p:cond>
                                          </p:stCondLst>
                                          <p:endCondLst>
                                            <p:cond evt="onStopAudio" delay="0">
                                              <p:tgtEl>
                                                <p:sldTgt/>
                                              </p:tgtEl>
                                            </p:cond>
                                          </p:endCondLst>
                                        </p:cTn>
                                        <p:tgtEl>
                                          <p:sndTgt r:embed="rId3" name="Ding.wav"/>
                                        </p:tgtEl>
                                      </p:cMediaNode>
                                    </p:audio>
                                  </p:subTnLst>
                                </p:cTn>
                              </p:par>
                            </p:childTnLst>
                          </p:cTn>
                        </p:par>
                        <p:par>
                          <p:cTn id="411" fill="hold">
                            <p:stCondLst>
                              <p:cond delay="500"/>
                            </p:stCondLst>
                            <p:childTnLst>
                              <p:par>
                                <p:cTn id="412" presetID="10" presetClass="exit" presetSubtype="0" fill="hold" grpId="1" nodeType="afterEffect">
                                  <p:stCondLst>
                                    <p:cond delay="0"/>
                                  </p:stCondLst>
                                  <p:childTnLst>
                                    <p:animEffect transition="out" filter="fade">
                                      <p:cBhvr>
                                        <p:cTn id="413" dur="500"/>
                                        <p:tgtEl>
                                          <p:spTgt spid="115"/>
                                        </p:tgtEl>
                                      </p:cBhvr>
                                    </p:animEffect>
                                    <p:set>
                                      <p:cBhvr>
                                        <p:cTn id="414" dur="1" fill="hold">
                                          <p:stCondLst>
                                            <p:cond delay="499"/>
                                          </p:stCondLst>
                                        </p:cTn>
                                        <p:tgtEl>
                                          <p:spTgt spid="115"/>
                                        </p:tgtEl>
                                        <p:attrNameLst>
                                          <p:attrName>style.visibility</p:attrName>
                                        </p:attrNameLst>
                                      </p:cBhvr>
                                      <p:to>
                                        <p:strVal val="hidden"/>
                                      </p:to>
                                    </p:set>
                                  </p:childTnLst>
                                </p:cTn>
                              </p:par>
                            </p:childTnLst>
                          </p:cTn>
                        </p:par>
                        <p:par>
                          <p:cTn id="415" fill="hold">
                            <p:stCondLst>
                              <p:cond delay="1000"/>
                            </p:stCondLst>
                            <p:childTnLst>
                              <p:par>
                                <p:cTn id="416" presetID="1" presetClass="entr" presetSubtype="0" fill="hold" grpId="0" nodeType="afterEffect">
                                  <p:stCondLst>
                                    <p:cond delay="0"/>
                                  </p:stCondLst>
                                  <p:childTnLst>
                                    <p:set>
                                      <p:cBhvr>
                                        <p:cTn id="417"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14"/>
                  </p:tgtEl>
                </p:cond>
              </p:nextCondLst>
            </p:seq>
            <p:seq concurrent="1" nextAc="seek">
              <p:cTn id="418" restart="whenNotActive" fill="hold" evtFilter="cancelBubble" nodeType="interactiveSeq">
                <p:stCondLst>
                  <p:cond evt="onClick" delay="0">
                    <p:tgtEl>
                      <p:spTgt spid="117"/>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clickEffect">
                                  <p:stCondLst>
                                    <p:cond delay="0"/>
                                  </p:stCondLst>
                                  <p:childTnLst>
                                    <p:set>
                                      <p:cBhvr>
                                        <p:cTn id="422" dur="1" fill="hold">
                                          <p:stCondLst>
                                            <p:cond delay="0"/>
                                          </p:stCondLst>
                                        </p:cTn>
                                        <p:tgtEl>
                                          <p:spTgt spid="118"/>
                                        </p:tgtEl>
                                        <p:attrNameLst>
                                          <p:attrName>style.visibility</p:attrName>
                                        </p:attrNameLst>
                                      </p:cBhvr>
                                      <p:to>
                                        <p:strVal val="visible"/>
                                      </p:to>
                                    </p:set>
                                    <p:animEffect transition="in" filter="fade">
                                      <p:cBhvr>
                                        <p:cTn id="423" dur="500"/>
                                        <p:tgtEl>
                                          <p:spTgt spid="118"/>
                                        </p:tgtEl>
                                      </p:cBhvr>
                                    </p:animEffect>
                                  </p:childTnLst>
                                  <p:subTnLst>
                                    <p:audio>
                                      <p:cMediaNode>
                                        <p:cTn display="0" masterRel="sameClick">
                                          <p:stCondLst>
                                            <p:cond evt="begin" delay="0">
                                              <p:tn val="421"/>
                                            </p:cond>
                                          </p:stCondLst>
                                          <p:endCondLst>
                                            <p:cond evt="onStopAudio" delay="0">
                                              <p:tgtEl>
                                                <p:sldTgt/>
                                              </p:tgtEl>
                                            </p:cond>
                                          </p:endCondLst>
                                        </p:cTn>
                                        <p:tgtEl>
                                          <p:sndTgt r:embed="rId3" name="Ding.wav"/>
                                        </p:tgtEl>
                                      </p:cMediaNode>
                                    </p:audio>
                                  </p:subTnLst>
                                </p:cTn>
                              </p:par>
                            </p:childTnLst>
                          </p:cTn>
                        </p:par>
                        <p:par>
                          <p:cTn id="424" fill="hold">
                            <p:stCondLst>
                              <p:cond delay="500"/>
                            </p:stCondLst>
                            <p:childTnLst>
                              <p:par>
                                <p:cTn id="425" presetID="10" presetClass="exit" presetSubtype="0" fill="hold" grpId="1" nodeType="afterEffect">
                                  <p:stCondLst>
                                    <p:cond delay="0"/>
                                  </p:stCondLst>
                                  <p:childTnLst>
                                    <p:animEffect transition="out" filter="fade">
                                      <p:cBhvr>
                                        <p:cTn id="426" dur="500"/>
                                        <p:tgtEl>
                                          <p:spTgt spid="118"/>
                                        </p:tgtEl>
                                      </p:cBhvr>
                                    </p:animEffect>
                                    <p:set>
                                      <p:cBhvr>
                                        <p:cTn id="427" dur="1" fill="hold">
                                          <p:stCondLst>
                                            <p:cond delay="499"/>
                                          </p:stCondLst>
                                        </p:cTn>
                                        <p:tgtEl>
                                          <p:spTgt spid="118"/>
                                        </p:tgtEl>
                                        <p:attrNameLst>
                                          <p:attrName>style.visibility</p:attrName>
                                        </p:attrNameLst>
                                      </p:cBhvr>
                                      <p:to>
                                        <p:strVal val="hidden"/>
                                      </p:to>
                                    </p:set>
                                  </p:childTnLst>
                                </p:cTn>
                              </p:par>
                            </p:childTnLst>
                          </p:cTn>
                        </p:par>
                        <p:par>
                          <p:cTn id="428" fill="hold">
                            <p:stCondLst>
                              <p:cond delay="1000"/>
                            </p:stCondLst>
                            <p:childTnLst>
                              <p:par>
                                <p:cTn id="429" presetID="1" presetClass="entr" presetSubtype="0" fill="hold" grpId="0" nodeType="afterEffect">
                                  <p:stCondLst>
                                    <p:cond delay="0"/>
                                  </p:stCondLst>
                                  <p:childTnLst>
                                    <p:set>
                                      <p:cBhvr>
                                        <p:cTn id="430"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17"/>
                  </p:tgtEl>
                </p:cond>
              </p:nextCondLst>
            </p:seq>
            <p:seq concurrent="1" nextAc="seek">
              <p:cTn id="431" restart="whenNotActive" fill="hold" evtFilter="cancelBubble" nodeType="interactiveSeq">
                <p:stCondLst>
                  <p:cond evt="onClick" delay="0">
                    <p:tgtEl>
                      <p:spTgt spid="120"/>
                    </p:tgtEl>
                  </p:cond>
                </p:stCondLst>
                <p:endSync evt="end" delay="0">
                  <p:rtn val="all"/>
                </p:endSync>
                <p:childTnLst>
                  <p:par>
                    <p:cTn id="432" fill="hold">
                      <p:stCondLst>
                        <p:cond delay="0"/>
                      </p:stCondLst>
                      <p:childTnLst>
                        <p:par>
                          <p:cTn id="433" fill="hold">
                            <p:stCondLst>
                              <p:cond delay="0"/>
                            </p:stCondLst>
                            <p:childTnLst>
                              <p:par>
                                <p:cTn id="434" presetID="10" presetClass="entr" presetSubtype="0" fill="hold" grpId="0" nodeType="clickEffect">
                                  <p:stCondLst>
                                    <p:cond delay="0"/>
                                  </p:stCondLst>
                                  <p:childTnLst>
                                    <p:set>
                                      <p:cBhvr>
                                        <p:cTn id="435" dur="1" fill="hold">
                                          <p:stCondLst>
                                            <p:cond delay="0"/>
                                          </p:stCondLst>
                                        </p:cTn>
                                        <p:tgtEl>
                                          <p:spTgt spid="121"/>
                                        </p:tgtEl>
                                        <p:attrNameLst>
                                          <p:attrName>style.visibility</p:attrName>
                                        </p:attrNameLst>
                                      </p:cBhvr>
                                      <p:to>
                                        <p:strVal val="visible"/>
                                      </p:to>
                                    </p:set>
                                    <p:animEffect transition="in" filter="fade">
                                      <p:cBhvr>
                                        <p:cTn id="436" dur="500"/>
                                        <p:tgtEl>
                                          <p:spTgt spid="121"/>
                                        </p:tgtEl>
                                      </p:cBhvr>
                                    </p:animEffect>
                                  </p:childTnLst>
                                  <p:subTnLst>
                                    <p:audio>
                                      <p:cMediaNode>
                                        <p:cTn display="0" masterRel="sameClick">
                                          <p:stCondLst>
                                            <p:cond evt="begin" delay="0">
                                              <p:tn val="434"/>
                                            </p:cond>
                                          </p:stCondLst>
                                          <p:endCondLst>
                                            <p:cond evt="onStopAudio" delay="0">
                                              <p:tgtEl>
                                                <p:sldTgt/>
                                              </p:tgtEl>
                                            </p:cond>
                                          </p:endCondLst>
                                        </p:cTn>
                                        <p:tgtEl>
                                          <p:sndTgt r:embed="rId3" name="Ding.wav"/>
                                        </p:tgtEl>
                                      </p:cMediaNode>
                                    </p:audio>
                                  </p:subTnLst>
                                </p:cTn>
                              </p:par>
                            </p:childTnLst>
                          </p:cTn>
                        </p:par>
                        <p:par>
                          <p:cTn id="437" fill="hold">
                            <p:stCondLst>
                              <p:cond delay="500"/>
                            </p:stCondLst>
                            <p:childTnLst>
                              <p:par>
                                <p:cTn id="438" presetID="10" presetClass="exit" presetSubtype="0" fill="hold" grpId="1" nodeType="afterEffect">
                                  <p:stCondLst>
                                    <p:cond delay="0"/>
                                  </p:stCondLst>
                                  <p:childTnLst>
                                    <p:animEffect transition="out" filter="fade">
                                      <p:cBhvr>
                                        <p:cTn id="439" dur="500"/>
                                        <p:tgtEl>
                                          <p:spTgt spid="121"/>
                                        </p:tgtEl>
                                      </p:cBhvr>
                                    </p:animEffect>
                                    <p:set>
                                      <p:cBhvr>
                                        <p:cTn id="440" dur="1" fill="hold">
                                          <p:stCondLst>
                                            <p:cond delay="499"/>
                                          </p:stCondLst>
                                        </p:cTn>
                                        <p:tgtEl>
                                          <p:spTgt spid="121"/>
                                        </p:tgtEl>
                                        <p:attrNameLst>
                                          <p:attrName>style.visibility</p:attrName>
                                        </p:attrNameLst>
                                      </p:cBhvr>
                                      <p:to>
                                        <p:strVal val="hidden"/>
                                      </p:to>
                                    </p:set>
                                  </p:childTnLst>
                                </p:cTn>
                              </p:par>
                            </p:childTnLst>
                          </p:cTn>
                        </p:par>
                        <p:par>
                          <p:cTn id="441" fill="hold">
                            <p:stCondLst>
                              <p:cond delay="1000"/>
                            </p:stCondLst>
                            <p:childTnLst>
                              <p:par>
                                <p:cTn id="442" presetID="1" presetClass="entr" presetSubtype="0" fill="hold" grpId="0" nodeType="afterEffect">
                                  <p:stCondLst>
                                    <p:cond delay="0"/>
                                  </p:stCondLst>
                                  <p:childTnLst>
                                    <p:set>
                                      <p:cBhvr>
                                        <p:cTn id="443" dur="1" fill="hold">
                                          <p:stCondLst>
                                            <p:cond delay="0"/>
                                          </p:stCondLst>
                                        </p:cTn>
                                        <p:tgtEl>
                                          <p:spTgt spid="122"/>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seq concurrent="1" nextAc="seek">
              <p:cTn id="444" restart="whenNotActive" fill="hold" evtFilter="cancelBubble" nodeType="interactiveSeq">
                <p:stCondLst>
                  <p:cond evt="onClick" delay="0">
                    <p:tgtEl>
                      <p:spTgt spid="123"/>
                    </p:tgtEl>
                  </p:cond>
                </p:stCondLst>
                <p:endSync evt="end" delay="0">
                  <p:rtn val="all"/>
                </p:endSync>
                <p:childTnLst>
                  <p:par>
                    <p:cTn id="445" fill="hold">
                      <p:stCondLst>
                        <p:cond delay="0"/>
                      </p:stCondLst>
                      <p:childTnLst>
                        <p:par>
                          <p:cTn id="446" fill="hold">
                            <p:stCondLst>
                              <p:cond delay="0"/>
                            </p:stCondLst>
                            <p:childTnLst>
                              <p:par>
                                <p:cTn id="447" presetID="10" presetClass="entr" presetSubtype="0" fill="hold" grpId="0" nodeType="clickEffect">
                                  <p:stCondLst>
                                    <p:cond delay="0"/>
                                  </p:stCondLst>
                                  <p:childTnLst>
                                    <p:set>
                                      <p:cBhvr>
                                        <p:cTn id="448" dur="1" fill="hold">
                                          <p:stCondLst>
                                            <p:cond delay="0"/>
                                          </p:stCondLst>
                                        </p:cTn>
                                        <p:tgtEl>
                                          <p:spTgt spid="124"/>
                                        </p:tgtEl>
                                        <p:attrNameLst>
                                          <p:attrName>style.visibility</p:attrName>
                                        </p:attrNameLst>
                                      </p:cBhvr>
                                      <p:to>
                                        <p:strVal val="visible"/>
                                      </p:to>
                                    </p:set>
                                    <p:animEffect transition="in" filter="fade">
                                      <p:cBhvr>
                                        <p:cTn id="449" dur="500"/>
                                        <p:tgtEl>
                                          <p:spTgt spid="124"/>
                                        </p:tgtEl>
                                      </p:cBhvr>
                                    </p:animEffect>
                                  </p:childTnLst>
                                  <p:subTnLst>
                                    <p:audio>
                                      <p:cMediaNode>
                                        <p:cTn display="0" masterRel="sameClick">
                                          <p:stCondLst>
                                            <p:cond evt="begin" delay="0">
                                              <p:tn val="447"/>
                                            </p:cond>
                                          </p:stCondLst>
                                          <p:endCondLst>
                                            <p:cond evt="onStopAudio" delay="0">
                                              <p:tgtEl>
                                                <p:sldTgt/>
                                              </p:tgtEl>
                                            </p:cond>
                                          </p:endCondLst>
                                        </p:cTn>
                                        <p:tgtEl>
                                          <p:sndTgt r:embed="rId3" name="Ding.wav"/>
                                        </p:tgtEl>
                                      </p:cMediaNode>
                                    </p:audio>
                                  </p:subTnLst>
                                </p:cTn>
                              </p:par>
                            </p:childTnLst>
                          </p:cTn>
                        </p:par>
                        <p:par>
                          <p:cTn id="450" fill="hold">
                            <p:stCondLst>
                              <p:cond delay="500"/>
                            </p:stCondLst>
                            <p:childTnLst>
                              <p:par>
                                <p:cTn id="451" presetID="10" presetClass="exit" presetSubtype="0" fill="hold" grpId="1" nodeType="afterEffect">
                                  <p:stCondLst>
                                    <p:cond delay="0"/>
                                  </p:stCondLst>
                                  <p:childTnLst>
                                    <p:animEffect transition="out" filter="fade">
                                      <p:cBhvr>
                                        <p:cTn id="452" dur="500"/>
                                        <p:tgtEl>
                                          <p:spTgt spid="124"/>
                                        </p:tgtEl>
                                      </p:cBhvr>
                                    </p:animEffect>
                                    <p:set>
                                      <p:cBhvr>
                                        <p:cTn id="453" dur="1" fill="hold">
                                          <p:stCondLst>
                                            <p:cond delay="499"/>
                                          </p:stCondLst>
                                        </p:cTn>
                                        <p:tgtEl>
                                          <p:spTgt spid="124"/>
                                        </p:tgtEl>
                                        <p:attrNameLst>
                                          <p:attrName>style.visibility</p:attrName>
                                        </p:attrNameLst>
                                      </p:cBhvr>
                                      <p:to>
                                        <p:strVal val="hidden"/>
                                      </p:to>
                                    </p:set>
                                  </p:childTnLst>
                                </p:cTn>
                              </p:par>
                            </p:childTnLst>
                          </p:cTn>
                        </p:par>
                        <p:par>
                          <p:cTn id="454" fill="hold">
                            <p:stCondLst>
                              <p:cond delay="1000"/>
                            </p:stCondLst>
                            <p:childTnLst>
                              <p:par>
                                <p:cTn id="455" presetID="1" presetClass="entr" presetSubtype="0" fill="hold" grpId="0" nodeType="afterEffect">
                                  <p:stCondLst>
                                    <p:cond delay="0"/>
                                  </p:stCondLst>
                                  <p:childTnLst>
                                    <p:set>
                                      <p:cBhvr>
                                        <p:cTn id="456" dur="1" fill="hold">
                                          <p:stCondLst>
                                            <p:cond delay="0"/>
                                          </p:stCondLst>
                                        </p:cTn>
                                        <p:tgtEl>
                                          <p:spTgt spid="125"/>
                                        </p:tgtEl>
                                        <p:attrNameLst>
                                          <p:attrName>style.visibility</p:attrName>
                                        </p:attrNameLst>
                                      </p:cBhvr>
                                      <p:to>
                                        <p:strVal val="visible"/>
                                      </p:to>
                                    </p:set>
                                  </p:childTnLst>
                                </p:cTn>
                              </p:par>
                            </p:childTnLst>
                          </p:cTn>
                        </p:par>
                      </p:childTnLst>
                    </p:cTn>
                  </p:par>
                </p:childTnLst>
              </p:cTn>
              <p:nextCondLst>
                <p:cond evt="onClick" delay="0">
                  <p:tgtEl>
                    <p:spTgt spid="123"/>
                  </p:tgtEl>
                </p:cond>
              </p:nextCondLst>
            </p:seq>
            <p:seq concurrent="1" nextAc="seek">
              <p:cTn id="457" restart="whenNotActive" fill="hold" evtFilter="cancelBubble" nodeType="interactiveSeq">
                <p:stCondLst>
                  <p:cond evt="onClick" delay="0">
                    <p:tgtEl>
                      <p:spTgt spid="126"/>
                    </p:tgtEl>
                  </p:cond>
                </p:stCondLst>
                <p:endSync evt="end" delay="0">
                  <p:rtn val="all"/>
                </p:endSync>
                <p:childTnLst>
                  <p:par>
                    <p:cTn id="458" fill="hold">
                      <p:stCondLst>
                        <p:cond delay="0"/>
                      </p:stCondLst>
                      <p:childTnLst>
                        <p:par>
                          <p:cTn id="459" fill="hold">
                            <p:stCondLst>
                              <p:cond delay="0"/>
                            </p:stCondLst>
                            <p:childTnLst>
                              <p:par>
                                <p:cTn id="460" presetID="10" presetClass="entr" presetSubtype="0" fill="hold" grpId="0" nodeType="clickEffect">
                                  <p:stCondLst>
                                    <p:cond delay="0"/>
                                  </p:stCondLst>
                                  <p:childTnLst>
                                    <p:set>
                                      <p:cBhvr>
                                        <p:cTn id="461" dur="1" fill="hold">
                                          <p:stCondLst>
                                            <p:cond delay="0"/>
                                          </p:stCondLst>
                                        </p:cTn>
                                        <p:tgtEl>
                                          <p:spTgt spid="127"/>
                                        </p:tgtEl>
                                        <p:attrNameLst>
                                          <p:attrName>style.visibility</p:attrName>
                                        </p:attrNameLst>
                                      </p:cBhvr>
                                      <p:to>
                                        <p:strVal val="visible"/>
                                      </p:to>
                                    </p:set>
                                    <p:animEffect transition="in" filter="fade">
                                      <p:cBhvr>
                                        <p:cTn id="462" dur="500"/>
                                        <p:tgtEl>
                                          <p:spTgt spid="127"/>
                                        </p:tgtEl>
                                      </p:cBhvr>
                                    </p:animEffect>
                                  </p:childTnLst>
                                  <p:subTnLst>
                                    <p:audio>
                                      <p:cMediaNode>
                                        <p:cTn display="0" masterRel="sameClick">
                                          <p:stCondLst>
                                            <p:cond evt="begin" delay="0">
                                              <p:tn val="460"/>
                                            </p:cond>
                                          </p:stCondLst>
                                          <p:endCondLst>
                                            <p:cond evt="onStopAudio" delay="0">
                                              <p:tgtEl>
                                                <p:sldTgt/>
                                              </p:tgtEl>
                                            </p:cond>
                                          </p:endCondLst>
                                        </p:cTn>
                                        <p:tgtEl>
                                          <p:sndTgt r:embed="rId3" name="Ding.wav"/>
                                        </p:tgtEl>
                                      </p:cMediaNode>
                                    </p:audio>
                                  </p:subTnLst>
                                </p:cTn>
                              </p:par>
                            </p:childTnLst>
                          </p:cTn>
                        </p:par>
                        <p:par>
                          <p:cTn id="463" fill="hold">
                            <p:stCondLst>
                              <p:cond delay="500"/>
                            </p:stCondLst>
                            <p:childTnLst>
                              <p:par>
                                <p:cTn id="464" presetID="10" presetClass="exit" presetSubtype="0" fill="hold" grpId="1" nodeType="afterEffect">
                                  <p:stCondLst>
                                    <p:cond delay="0"/>
                                  </p:stCondLst>
                                  <p:childTnLst>
                                    <p:animEffect transition="out" filter="fade">
                                      <p:cBhvr>
                                        <p:cTn id="465" dur="500"/>
                                        <p:tgtEl>
                                          <p:spTgt spid="127"/>
                                        </p:tgtEl>
                                      </p:cBhvr>
                                    </p:animEffect>
                                    <p:set>
                                      <p:cBhvr>
                                        <p:cTn id="466" dur="1" fill="hold">
                                          <p:stCondLst>
                                            <p:cond delay="499"/>
                                          </p:stCondLst>
                                        </p:cTn>
                                        <p:tgtEl>
                                          <p:spTgt spid="127"/>
                                        </p:tgtEl>
                                        <p:attrNameLst>
                                          <p:attrName>style.visibility</p:attrName>
                                        </p:attrNameLst>
                                      </p:cBhvr>
                                      <p:to>
                                        <p:strVal val="hidden"/>
                                      </p:to>
                                    </p:set>
                                  </p:childTnLst>
                                </p:cTn>
                              </p:par>
                            </p:childTnLst>
                          </p:cTn>
                        </p:par>
                        <p:par>
                          <p:cTn id="467" fill="hold">
                            <p:stCondLst>
                              <p:cond delay="1000"/>
                            </p:stCondLst>
                            <p:childTnLst>
                              <p:par>
                                <p:cTn id="468" presetID="1" presetClass="entr" presetSubtype="0" fill="hold" grpId="0" nodeType="afterEffect">
                                  <p:stCondLst>
                                    <p:cond delay="0"/>
                                  </p:stCondLst>
                                  <p:childTnLst>
                                    <p:set>
                                      <p:cBhvr>
                                        <p:cTn id="469" dur="1" fill="hold">
                                          <p:stCondLst>
                                            <p:cond delay="0"/>
                                          </p:stCondLst>
                                        </p:cTn>
                                        <p:tgtEl>
                                          <p:spTgt spid="128"/>
                                        </p:tgtEl>
                                        <p:attrNameLst>
                                          <p:attrName>style.visibility</p:attrName>
                                        </p:attrNameLst>
                                      </p:cBhvr>
                                      <p:to>
                                        <p:strVal val="visible"/>
                                      </p:to>
                                    </p:set>
                                  </p:childTnLst>
                                </p:cTn>
                              </p:par>
                            </p:childTnLst>
                          </p:cTn>
                        </p:par>
                      </p:childTnLst>
                    </p:cTn>
                  </p:par>
                </p:childTnLst>
              </p:cTn>
              <p:nextCondLst>
                <p:cond evt="onClick" delay="0">
                  <p:tgtEl>
                    <p:spTgt spid="126"/>
                  </p:tgtEl>
                </p:cond>
              </p:nextCondLst>
            </p:seq>
            <p:seq concurrent="1" nextAc="seek">
              <p:cTn id="470" restart="whenNotActive" fill="hold" evtFilter="cancelBubble" nodeType="interactiveSeq">
                <p:stCondLst>
                  <p:cond evt="onClick" delay="0">
                    <p:tgtEl>
                      <p:spTgt spid="129"/>
                    </p:tgtEl>
                  </p:cond>
                </p:stCondLst>
                <p:endSync evt="end" delay="0">
                  <p:rtn val="all"/>
                </p:endSync>
                <p:childTnLst>
                  <p:par>
                    <p:cTn id="471" fill="hold">
                      <p:stCondLst>
                        <p:cond delay="0"/>
                      </p:stCondLst>
                      <p:childTnLst>
                        <p:par>
                          <p:cTn id="472" fill="hold">
                            <p:stCondLst>
                              <p:cond delay="0"/>
                            </p:stCondLst>
                            <p:childTnLst>
                              <p:par>
                                <p:cTn id="473" presetID="10" presetClass="entr" presetSubtype="0" fill="hold" grpId="0" nodeType="clickEffect">
                                  <p:stCondLst>
                                    <p:cond delay="0"/>
                                  </p:stCondLst>
                                  <p:childTnLst>
                                    <p:set>
                                      <p:cBhvr>
                                        <p:cTn id="474" dur="1" fill="hold">
                                          <p:stCondLst>
                                            <p:cond delay="0"/>
                                          </p:stCondLst>
                                        </p:cTn>
                                        <p:tgtEl>
                                          <p:spTgt spid="130"/>
                                        </p:tgtEl>
                                        <p:attrNameLst>
                                          <p:attrName>style.visibility</p:attrName>
                                        </p:attrNameLst>
                                      </p:cBhvr>
                                      <p:to>
                                        <p:strVal val="visible"/>
                                      </p:to>
                                    </p:set>
                                    <p:animEffect transition="in" filter="fade">
                                      <p:cBhvr>
                                        <p:cTn id="475" dur="500"/>
                                        <p:tgtEl>
                                          <p:spTgt spid="130"/>
                                        </p:tgtEl>
                                      </p:cBhvr>
                                    </p:animEffect>
                                  </p:childTnLst>
                                  <p:subTnLst>
                                    <p:audio>
                                      <p:cMediaNode>
                                        <p:cTn display="0" masterRel="sameClick">
                                          <p:stCondLst>
                                            <p:cond evt="begin" delay="0">
                                              <p:tn val="473"/>
                                            </p:cond>
                                          </p:stCondLst>
                                          <p:endCondLst>
                                            <p:cond evt="onStopAudio" delay="0">
                                              <p:tgtEl>
                                                <p:sldTgt/>
                                              </p:tgtEl>
                                            </p:cond>
                                          </p:endCondLst>
                                        </p:cTn>
                                        <p:tgtEl>
                                          <p:sndTgt r:embed="rId3" name="Ding.wav"/>
                                        </p:tgtEl>
                                      </p:cMediaNode>
                                    </p:audio>
                                  </p:subTnLst>
                                </p:cTn>
                              </p:par>
                            </p:childTnLst>
                          </p:cTn>
                        </p:par>
                        <p:par>
                          <p:cTn id="476" fill="hold">
                            <p:stCondLst>
                              <p:cond delay="500"/>
                            </p:stCondLst>
                            <p:childTnLst>
                              <p:par>
                                <p:cTn id="477" presetID="10" presetClass="exit" presetSubtype="0" fill="hold" grpId="1" nodeType="afterEffect">
                                  <p:stCondLst>
                                    <p:cond delay="0"/>
                                  </p:stCondLst>
                                  <p:childTnLst>
                                    <p:animEffect transition="out" filter="fade">
                                      <p:cBhvr>
                                        <p:cTn id="478" dur="500"/>
                                        <p:tgtEl>
                                          <p:spTgt spid="130"/>
                                        </p:tgtEl>
                                      </p:cBhvr>
                                    </p:animEffect>
                                    <p:set>
                                      <p:cBhvr>
                                        <p:cTn id="479" dur="1" fill="hold">
                                          <p:stCondLst>
                                            <p:cond delay="499"/>
                                          </p:stCondLst>
                                        </p:cTn>
                                        <p:tgtEl>
                                          <p:spTgt spid="130"/>
                                        </p:tgtEl>
                                        <p:attrNameLst>
                                          <p:attrName>style.visibility</p:attrName>
                                        </p:attrNameLst>
                                      </p:cBhvr>
                                      <p:to>
                                        <p:strVal val="hidden"/>
                                      </p:to>
                                    </p:set>
                                  </p:childTnLst>
                                </p:cTn>
                              </p:par>
                            </p:childTnLst>
                          </p:cTn>
                        </p:par>
                        <p:par>
                          <p:cTn id="480" fill="hold">
                            <p:stCondLst>
                              <p:cond delay="1000"/>
                            </p:stCondLst>
                            <p:childTnLst>
                              <p:par>
                                <p:cTn id="481" presetID="1" presetClass="entr" presetSubtype="0" fill="hold" grpId="0" nodeType="afterEffect">
                                  <p:stCondLst>
                                    <p:cond delay="0"/>
                                  </p:stCondLst>
                                  <p:childTnLst>
                                    <p:set>
                                      <p:cBhvr>
                                        <p:cTn id="482" dur="1" fill="hold">
                                          <p:stCondLst>
                                            <p:cond delay="0"/>
                                          </p:stCondLst>
                                        </p:cTn>
                                        <p:tgtEl>
                                          <p:spTgt spid="131"/>
                                        </p:tgtEl>
                                        <p:attrNameLst>
                                          <p:attrName>style.visibility</p:attrName>
                                        </p:attrNameLst>
                                      </p:cBhvr>
                                      <p:to>
                                        <p:strVal val="visible"/>
                                      </p:to>
                                    </p:set>
                                  </p:childTnLst>
                                </p:cTn>
                              </p:par>
                            </p:childTnLst>
                          </p:cTn>
                        </p:par>
                      </p:childTnLst>
                    </p:cTn>
                  </p:par>
                </p:childTnLst>
              </p:cTn>
              <p:nextCondLst>
                <p:cond evt="onClick" delay="0">
                  <p:tgtEl>
                    <p:spTgt spid="129"/>
                  </p:tgtEl>
                </p:cond>
              </p:nextCondLst>
            </p:seq>
            <p:seq concurrent="1" nextAc="seek">
              <p:cTn id="483" restart="whenNotActive" fill="hold" evtFilter="cancelBubble" nodeType="interactiveSeq">
                <p:stCondLst>
                  <p:cond evt="onClick" delay="0">
                    <p:tgtEl>
                      <p:spTgt spid="132"/>
                    </p:tgtEl>
                  </p:cond>
                </p:stCondLst>
                <p:endSync evt="end" delay="0">
                  <p:rtn val="all"/>
                </p:endSync>
                <p:childTnLst>
                  <p:par>
                    <p:cTn id="484" fill="hold">
                      <p:stCondLst>
                        <p:cond delay="0"/>
                      </p:stCondLst>
                      <p:childTnLst>
                        <p:par>
                          <p:cTn id="485" fill="hold">
                            <p:stCondLst>
                              <p:cond delay="0"/>
                            </p:stCondLst>
                            <p:childTnLst>
                              <p:par>
                                <p:cTn id="486" presetID="10" presetClass="entr" presetSubtype="0" fill="hold" grpId="0" nodeType="clickEffect">
                                  <p:stCondLst>
                                    <p:cond delay="0"/>
                                  </p:stCondLst>
                                  <p:childTnLst>
                                    <p:set>
                                      <p:cBhvr>
                                        <p:cTn id="487" dur="1" fill="hold">
                                          <p:stCondLst>
                                            <p:cond delay="0"/>
                                          </p:stCondLst>
                                        </p:cTn>
                                        <p:tgtEl>
                                          <p:spTgt spid="133"/>
                                        </p:tgtEl>
                                        <p:attrNameLst>
                                          <p:attrName>style.visibility</p:attrName>
                                        </p:attrNameLst>
                                      </p:cBhvr>
                                      <p:to>
                                        <p:strVal val="visible"/>
                                      </p:to>
                                    </p:set>
                                    <p:animEffect transition="in" filter="fade">
                                      <p:cBhvr>
                                        <p:cTn id="488" dur="500"/>
                                        <p:tgtEl>
                                          <p:spTgt spid="133"/>
                                        </p:tgtEl>
                                      </p:cBhvr>
                                    </p:animEffect>
                                  </p:childTnLst>
                                  <p:subTnLst>
                                    <p:audio>
                                      <p:cMediaNode>
                                        <p:cTn display="0" masterRel="sameClick">
                                          <p:stCondLst>
                                            <p:cond evt="begin" delay="0">
                                              <p:tn val="486"/>
                                            </p:cond>
                                          </p:stCondLst>
                                          <p:endCondLst>
                                            <p:cond evt="onStopAudio" delay="0">
                                              <p:tgtEl>
                                                <p:sldTgt/>
                                              </p:tgtEl>
                                            </p:cond>
                                          </p:endCondLst>
                                        </p:cTn>
                                        <p:tgtEl>
                                          <p:sndTgt r:embed="rId3" name="Ding.wav"/>
                                        </p:tgtEl>
                                      </p:cMediaNode>
                                    </p:audio>
                                  </p:subTnLst>
                                </p:cTn>
                              </p:par>
                            </p:childTnLst>
                          </p:cTn>
                        </p:par>
                        <p:par>
                          <p:cTn id="489" fill="hold">
                            <p:stCondLst>
                              <p:cond delay="500"/>
                            </p:stCondLst>
                            <p:childTnLst>
                              <p:par>
                                <p:cTn id="490" presetID="10" presetClass="exit" presetSubtype="0" fill="hold" grpId="1" nodeType="afterEffect">
                                  <p:stCondLst>
                                    <p:cond delay="0"/>
                                  </p:stCondLst>
                                  <p:childTnLst>
                                    <p:animEffect transition="out" filter="fade">
                                      <p:cBhvr>
                                        <p:cTn id="491" dur="500"/>
                                        <p:tgtEl>
                                          <p:spTgt spid="133"/>
                                        </p:tgtEl>
                                      </p:cBhvr>
                                    </p:animEffect>
                                    <p:set>
                                      <p:cBhvr>
                                        <p:cTn id="492" dur="1" fill="hold">
                                          <p:stCondLst>
                                            <p:cond delay="499"/>
                                          </p:stCondLst>
                                        </p:cTn>
                                        <p:tgtEl>
                                          <p:spTgt spid="133"/>
                                        </p:tgtEl>
                                        <p:attrNameLst>
                                          <p:attrName>style.visibility</p:attrName>
                                        </p:attrNameLst>
                                      </p:cBhvr>
                                      <p:to>
                                        <p:strVal val="hidden"/>
                                      </p:to>
                                    </p:set>
                                  </p:childTnLst>
                                </p:cTn>
                              </p:par>
                            </p:childTnLst>
                          </p:cTn>
                        </p:par>
                        <p:par>
                          <p:cTn id="493" fill="hold">
                            <p:stCondLst>
                              <p:cond delay="1000"/>
                            </p:stCondLst>
                            <p:childTnLst>
                              <p:par>
                                <p:cTn id="494" presetID="1" presetClass="entr" presetSubtype="0" fill="hold" grpId="0" nodeType="afterEffect">
                                  <p:stCondLst>
                                    <p:cond delay="0"/>
                                  </p:stCondLst>
                                  <p:childTnLst>
                                    <p:set>
                                      <p:cBhvr>
                                        <p:cTn id="495" dur="1" fill="hold">
                                          <p:stCondLst>
                                            <p:cond delay="0"/>
                                          </p:stCondLst>
                                        </p:cTn>
                                        <p:tgtEl>
                                          <p:spTgt spid="134"/>
                                        </p:tgtEl>
                                        <p:attrNameLst>
                                          <p:attrName>style.visibility</p:attrName>
                                        </p:attrNameLst>
                                      </p:cBhvr>
                                      <p:to>
                                        <p:strVal val="visible"/>
                                      </p:to>
                                    </p:set>
                                  </p:childTnLst>
                                </p:cTn>
                              </p:par>
                            </p:childTnLst>
                          </p:cTn>
                        </p:par>
                      </p:childTnLst>
                    </p:cTn>
                  </p:par>
                </p:childTnLst>
              </p:cTn>
              <p:nextCondLst>
                <p:cond evt="onClick" delay="0">
                  <p:tgtEl>
                    <p:spTgt spid="132"/>
                  </p:tgtEl>
                </p:cond>
              </p:nextCondLst>
            </p:seq>
            <p:seq concurrent="1" nextAc="seek">
              <p:cTn id="496" restart="whenNotActive" fill="hold" evtFilter="cancelBubble" nodeType="interactiveSeq">
                <p:stCondLst>
                  <p:cond evt="onClick" delay="0">
                    <p:tgtEl>
                      <p:spTgt spid="135"/>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0"/>
                                  </p:stCondLst>
                                  <p:childTnLst>
                                    <p:set>
                                      <p:cBhvr>
                                        <p:cTn id="500" dur="1" fill="hold">
                                          <p:stCondLst>
                                            <p:cond delay="0"/>
                                          </p:stCondLst>
                                        </p:cTn>
                                        <p:tgtEl>
                                          <p:spTgt spid="136"/>
                                        </p:tgtEl>
                                        <p:attrNameLst>
                                          <p:attrName>style.visibility</p:attrName>
                                        </p:attrNameLst>
                                      </p:cBhvr>
                                      <p:to>
                                        <p:strVal val="visible"/>
                                      </p:to>
                                    </p:set>
                                    <p:animEffect transition="in" filter="fade">
                                      <p:cBhvr>
                                        <p:cTn id="501" dur="500"/>
                                        <p:tgtEl>
                                          <p:spTgt spid="136"/>
                                        </p:tgtEl>
                                      </p:cBhvr>
                                    </p:animEffect>
                                  </p:childTnLst>
                                  <p:subTnLst>
                                    <p:audio>
                                      <p:cMediaNode>
                                        <p:cTn display="0" masterRel="sameClick">
                                          <p:stCondLst>
                                            <p:cond evt="begin" delay="0">
                                              <p:tn val="499"/>
                                            </p:cond>
                                          </p:stCondLst>
                                          <p:endCondLst>
                                            <p:cond evt="onStopAudio" delay="0">
                                              <p:tgtEl>
                                                <p:sldTgt/>
                                              </p:tgtEl>
                                            </p:cond>
                                          </p:endCondLst>
                                        </p:cTn>
                                        <p:tgtEl>
                                          <p:sndTgt r:embed="rId3" name="Ding.wav"/>
                                        </p:tgtEl>
                                      </p:cMediaNode>
                                    </p:audio>
                                  </p:subTnLst>
                                </p:cTn>
                              </p:par>
                            </p:childTnLst>
                          </p:cTn>
                        </p:par>
                        <p:par>
                          <p:cTn id="502" fill="hold">
                            <p:stCondLst>
                              <p:cond delay="500"/>
                            </p:stCondLst>
                            <p:childTnLst>
                              <p:par>
                                <p:cTn id="503" presetID="10" presetClass="exit" presetSubtype="0" fill="hold" grpId="1" nodeType="afterEffect">
                                  <p:stCondLst>
                                    <p:cond delay="0"/>
                                  </p:stCondLst>
                                  <p:childTnLst>
                                    <p:animEffect transition="out" filter="fade">
                                      <p:cBhvr>
                                        <p:cTn id="504" dur="500"/>
                                        <p:tgtEl>
                                          <p:spTgt spid="136"/>
                                        </p:tgtEl>
                                      </p:cBhvr>
                                    </p:animEffect>
                                    <p:set>
                                      <p:cBhvr>
                                        <p:cTn id="505" dur="1" fill="hold">
                                          <p:stCondLst>
                                            <p:cond delay="499"/>
                                          </p:stCondLst>
                                        </p:cTn>
                                        <p:tgtEl>
                                          <p:spTgt spid="136"/>
                                        </p:tgtEl>
                                        <p:attrNameLst>
                                          <p:attrName>style.visibility</p:attrName>
                                        </p:attrNameLst>
                                      </p:cBhvr>
                                      <p:to>
                                        <p:strVal val="hidden"/>
                                      </p:to>
                                    </p:set>
                                  </p:childTnLst>
                                </p:cTn>
                              </p:par>
                            </p:childTnLst>
                          </p:cTn>
                        </p:par>
                        <p:par>
                          <p:cTn id="506" fill="hold">
                            <p:stCondLst>
                              <p:cond delay="1000"/>
                            </p:stCondLst>
                            <p:childTnLst>
                              <p:par>
                                <p:cTn id="507" presetID="1" presetClass="entr" presetSubtype="0" fill="hold" grpId="0" nodeType="afterEffect">
                                  <p:stCondLst>
                                    <p:cond delay="0"/>
                                  </p:stCondLst>
                                  <p:childTnLst>
                                    <p:set>
                                      <p:cBhvr>
                                        <p:cTn id="508"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seq concurrent="1" nextAc="seek">
              <p:cTn id="509" restart="whenNotActive" fill="hold" evtFilter="cancelBubble" nodeType="interactiveSeq">
                <p:stCondLst>
                  <p:cond evt="onClick" delay="0">
                    <p:tgtEl>
                      <p:spTgt spid="138"/>
                    </p:tgtEl>
                  </p:cond>
                </p:stCondLst>
                <p:endSync evt="end" delay="0">
                  <p:rtn val="all"/>
                </p:endSync>
                <p:childTnLst>
                  <p:par>
                    <p:cTn id="510" fill="hold">
                      <p:stCondLst>
                        <p:cond delay="0"/>
                      </p:stCondLst>
                      <p:childTnLst>
                        <p:par>
                          <p:cTn id="511" fill="hold">
                            <p:stCondLst>
                              <p:cond delay="0"/>
                            </p:stCondLst>
                            <p:childTnLst>
                              <p:par>
                                <p:cTn id="512" presetID="10" presetClass="entr" presetSubtype="0" fill="hold" grpId="0" nodeType="clickEffect">
                                  <p:stCondLst>
                                    <p:cond delay="0"/>
                                  </p:stCondLst>
                                  <p:childTnLst>
                                    <p:set>
                                      <p:cBhvr>
                                        <p:cTn id="513" dur="1" fill="hold">
                                          <p:stCondLst>
                                            <p:cond delay="0"/>
                                          </p:stCondLst>
                                        </p:cTn>
                                        <p:tgtEl>
                                          <p:spTgt spid="139"/>
                                        </p:tgtEl>
                                        <p:attrNameLst>
                                          <p:attrName>style.visibility</p:attrName>
                                        </p:attrNameLst>
                                      </p:cBhvr>
                                      <p:to>
                                        <p:strVal val="visible"/>
                                      </p:to>
                                    </p:set>
                                    <p:animEffect transition="in" filter="fade">
                                      <p:cBhvr>
                                        <p:cTn id="514" dur="500"/>
                                        <p:tgtEl>
                                          <p:spTgt spid="139"/>
                                        </p:tgtEl>
                                      </p:cBhvr>
                                    </p:animEffect>
                                  </p:childTnLst>
                                  <p:subTnLst>
                                    <p:audio>
                                      <p:cMediaNode>
                                        <p:cTn display="0" masterRel="sameClick">
                                          <p:stCondLst>
                                            <p:cond evt="begin" delay="0">
                                              <p:tn val="512"/>
                                            </p:cond>
                                          </p:stCondLst>
                                          <p:endCondLst>
                                            <p:cond evt="onStopAudio" delay="0">
                                              <p:tgtEl>
                                                <p:sldTgt/>
                                              </p:tgtEl>
                                            </p:cond>
                                          </p:endCondLst>
                                        </p:cTn>
                                        <p:tgtEl>
                                          <p:sndTgt r:embed="rId3" name="Ding.wav"/>
                                        </p:tgtEl>
                                      </p:cMediaNode>
                                    </p:audio>
                                  </p:subTnLst>
                                </p:cTn>
                              </p:par>
                            </p:childTnLst>
                          </p:cTn>
                        </p:par>
                        <p:par>
                          <p:cTn id="515" fill="hold">
                            <p:stCondLst>
                              <p:cond delay="500"/>
                            </p:stCondLst>
                            <p:childTnLst>
                              <p:par>
                                <p:cTn id="516" presetID="10" presetClass="exit" presetSubtype="0" fill="hold" grpId="1" nodeType="afterEffect">
                                  <p:stCondLst>
                                    <p:cond delay="0"/>
                                  </p:stCondLst>
                                  <p:childTnLst>
                                    <p:animEffect transition="out" filter="fade">
                                      <p:cBhvr>
                                        <p:cTn id="517" dur="500"/>
                                        <p:tgtEl>
                                          <p:spTgt spid="139"/>
                                        </p:tgtEl>
                                      </p:cBhvr>
                                    </p:animEffect>
                                    <p:set>
                                      <p:cBhvr>
                                        <p:cTn id="518" dur="1" fill="hold">
                                          <p:stCondLst>
                                            <p:cond delay="499"/>
                                          </p:stCondLst>
                                        </p:cTn>
                                        <p:tgtEl>
                                          <p:spTgt spid="139"/>
                                        </p:tgtEl>
                                        <p:attrNameLst>
                                          <p:attrName>style.visibility</p:attrName>
                                        </p:attrNameLst>
                                      </p:cBhvr>
                                      <p:to>
                                        <p:strVal val="hidden"/>
                                      </p:to>
                                    </p:set>
                                  </p:childTnLst>
                                </p:cTn>
                              </p:par>
                            </p:childTnLst>
                          </p:cTn>
                        </p:par>
                        <p:par>
                          <p:cTn id="519" fill="hold">
                            <p:stCondLst>
                              <p:cond delay="1000"/>
                            </p:stCondLst>
                            <p:childTnLst>
                              <p:par>
                                <p:cTn id="520" presetID="1" presetClass="entr" presetSubtype="0" fill="hold" grpId="0" nodeType="afterEffect">
                                  <p:stCondLst>
                                    <p:cond delay="0"/>
                                  </p:stCondLst>
                                  <p:childTnLst>
                                    <p:set>
                                      <p:cBhvr>
                                        <p:cTn id="521" dur="1" fill="hold">
                                          <p:stCondLst>
                                            <p:cond delay="0"/>
                                          </p:stCondLst>
                                        </p:cTn>
                                        <p:tgtEl>
                                          <p:spTgt spid="140"/>
                                        </p:tgtEl>
                                        <p:attrNameLst>
                                          <p:attrName>style.visibility</p:attrName>
                                        </p:attrNameLst>
                                      </p:cBhvr>
                                      <p:to>
                                        <p:strVal val="visible"/>
                                      </p:to>
                                    </p:set>
                                  </p:childTnLst>
                                </p:cTn>
                              </p:par>
                            </p:childTnLst>
                          </p:cTn>
                        </p:par>
                      </p:childTnLst>
                    </p:cTn>
                  </p:par>
                </p:childTnLst>
              </p:cTn>
              <p:nextCondLst>
                <p:cond evt="onClick" delay="0">
                  <p:tgtEl>
                    <p:spTgt spid="138"/>
                  </p:tgtEl>
                </p:cond>
              </p:nextCondLst>
            </p:seq>
            <p:seq concurrent="1" nextAc="seek">
              <p:cTn id="522" restart="whenNotActive" fill="hold" evtFilter="cancelBubble" nodeType="interactiveSeq">
                <p:stCondLst>
                  <p:cond evt="onClick" delay="0">
                    <p:tgtEl>
                      <p:spTgt spid="141"/>
                    </p:tgtEl>
                  </p:cond>
                </p:stCondLst>
                <p:endSync evt="end" delay="0">
                  <p:rtn val="all"/>
                </p:endSync>
                <p:childTnLst>
                  <p:par>
                    <p:cTn id="523" fill="hold">
                      <p:stCondLst>
                        <p:cond delay="0"/>
                      </p:stCondLst>
                      <p:childTnLst>
                        <p:par>
                          <p:cTn id="524" fill="hold">
                            <p:stCondLst>
                              <p:cond delay="0"/>
                            </p:stCondLst>
                            <p:childTnLst>
                              <p:par>
                                <p:cTn id="525" presetID="10" presetClass="entr" presetSubtype="0" fill="hold" grpId="0" nodeType="clickEffect">
                                  <p:stCondLst>
                                    <p:cond delay="0"/>
                                  </p:stCondLst>
                                  <p:childTnLst>
                                    <p:set>
                                      <p:cBhvr>
                                        <p:cTn id="526" dur="1" fill="hold">
                                          <p:stCondLst>
                                            <p:cond delay="0"/>
                                          </p:stCondLst>
                                        </p:cTn>
                                        <p:tgtEl>
                                          <p:spTgt spid="142"/>
                                        </p:tgtEl>
                                        <p:attrNameLst>
                                          <p:attrName>style.visibility</p:attrName>
                                        </p:attrNameLst>
                                      </p:cBhvr>
                                      <p:to>
                                        <p:strVal val="visible"/>
                                      </p:to>
                                    </p:set>
                                    <p:animEffect transition="in" filter="fade">
                                      <p:cBhvr>
                                        <p:cTn id="527" dur="500"/>
                                        <p:tgtEl>
                                          <p:spTgt spid="142"/>
                                        </p:tgtEl>
                                      </p:cBhvr>
                                    </p:animEffect>
                                  </p:childTnLst>
                                  <p:subTnLst>
                                    <p:audio>
                                      <p:cMediaNode>
                                        <p:cTn display="0" masterRel="sameClick">
                                          <p:stCondLst>
                                            <p:cond evt="begin" delay="0">
                                              <p:tn val="525"/>
                                            </p:cond>
                                          </p:stCondLst>
                                          <p:endCondLst>
                                            <p:cond evt="onStopAudio" delay="0">
                                              <p:tgtEl>
                                                <p:sldTgt/>
                                              </p:tgtEl>
                                            </p:cond>
                                          </p:endCondLst>
                                        </p:cTn>
                                        <p:tgtEl>
                                          <p:sndTgt r:embed="rId3" name="Ding.wav"/>
                                        </p:tgtEl>
                                      </p:cMediaNode>
                                    </p:audio>
                                  </p:subTnLst>
                                </p:cTn>
                              </p:par>
                            </p:childTnLst>
                          </p:cTn>
                        </p:par>
                        <p:par>
                          <p:cTn id="528" fill="hold">
                            <p:stCondLst>
                              <p:cond delay="500"/>
                            </p:stCondLst>
                            <p:childTnLst>
                              <p:par>
                                <p:cTn id="529" presetID="10" presetClass="exit" presetSubtype="0" fill="hold" grpId="1" nodeType="afterEffect">
                                  <p:stCondLst>
                                    <p:cond delay="0"/>
                                  </p:stCondLst>
                                  <p:childTnLst>
                                    <p:animEffect transition="out" filter="fade">
                                      <p:cBhvr>
                                        <p:cTn id="530" dur="500"/>
                                        <p:tgtEl>
                                          <p:spTgt spid="142"/>
                                        </p:tgtEl>
                                      </p:cBhvr>
                                    </p:animEffect>
                                    <p:set>
                                      <p:cBhvr>
                                        <p:cTn id="531" dur="1" fill="hold">
                                          <p:stCondLst>
                                            <p:cond delay="499"/>
                                          </p:stCondLst>
                                        </p:cTn>
                                        <p:tgtEl>
                                          <p:spTgt spid="142"/>
                                        </p:tgtEl>
                                        <p:attrNameLst>
                                          <p:attrName>style.visibility</p:attrName>
                                        </p:attrNameLst>
                                      </p:cBhvr>
                                      <p:to>
                                        <p:strVal val="hidden"/>
                                      </p:to>
                                    </p:set>
                                  </p:childTnLst>
                                </p:cTn>
                              </p:par>
                            </p:childTnLst>
                          </p:cTn>
                        </p:par>
                        <p:par>
                          <p:cTn id="532" fill="hold">
                            <p:stCondLst>
                              <p:cond delay="1000"/>
                            </p:stCondLst>
                            <p:childTnLst>
                              <p:par>
                                <p:cTn id="533" presetID="1" presetClass="entr" presetSubtype="0" fill="hold" grpId="0" nodeType="afterEffect">
                                  <p:stCondLst>
                                    <p:cond delay="0"/>
                                  </p:stCondLst>
                                  <p:childTnLst>
                                    <p:set>
                                      <p:cBhvr>
                                        <p:cTn id="534" dur="1" fill="hold">
                                          <p:stCondLst>
                                            <p:cond delay="0"/>
                                          </p:stCondLst>
                                        </p:cTn>
                                        <p:tgtEl>
                                          <p:spTgt spid="143"/>
                                        </p:tgtEl>
                                        <p:attrNameLst>
                                          <p:attrName>style.visibility</p:attrName>
                                        </p:attrNameLst>
                                      </p:cBhvr>
                                      <p:to>
                                        <p:strVal val="visible"/>
                                      </p:to>
                                    </p:set>
                                  </p:childTnLst>
                                </p:cTn>
                              </p:par>
                            </p:childTnLst>
                          </p:cTn>
                        </p:par>
                      </p:childTnLst>
                    </p:cTn>
                  </p:par>
                </p:childTnLst>
              </p:cTn>
              <p:nextCondLst>
                <p:cond evt="onClick" delay="0">
                  <p:tgtEl>
                    <p:spTgt spid="141"/>
                  </p:tgtEl>
                </p:cond>
              </p:nextCondLst>
            </p:seq>
            <p:seq concurrent="1" nextAc="seek">
              <p:cTn id="535" restart="whenNotActive" fill="hold" evtFilter="cancelBubble" nodeType="interactiveSeq">
                <p:stCondLst>
                  <p:cond evt="onClick" delay="0">
                    <p:tgtEl>
                      <p:spTgt spid="144"/>
                    </p:tgtEl>
                  </p:cond>
                </p:stCondLst>
                <p:endSync evt="end" delay="0">
                  <p:rtn val="all"/>
                </p:endSync>
                <p:childTnLst>
                  <p:par>
                    <p:cTn id="536" fill="hold">
                      <p:stCondLst>
                        <p:cond delay="0"/>
                      </p:stCondLst>
                      <p:childTnLst>
                        <p:par>
                          <p:cTn id="537" fill="hold">
                            <p:stCondLst>
                              <p:cond delay="0"/>
                            </p:stCondLst>
                            <p:childTnLst>
                              <p:par>
                                <p:cTn id="538" presetID="10" presetClass="entr" presetSubtype="0" fill="hold" grpId="0" nodeType="clickEffect">
                                  <p:stCondLst>
                                    <p:cond delay="0"/>
                                  </p:stCondLst>
                                  <p:childTnLst>
                                    <p:set>
                                      <p:cBhvr>
                                        <p:cTn id="539" dur="1" fill="hold">
                                          <p:stCondLst>
                                            <p:cond delay="0"/>
                                          </p:stCondLst>
                                        </p:cTn>
                                        <p:tgtEl>
                                          <p:spTgt spid="145"/>
                                        </p:tgtEl>
                                        <p:attrNameLst>
                                          <p:attrName>style.visibility</p:attrName>
                                        </p:attrNameLst>
                                      </p:cBhvr>
                                      <p:to>
                                        <p:strVal val="visible"/>
                                      </p:to>
                                    </p:set>
                                    <p:animEffect transition="in" filter="fade">
                                      <p:cBhvr>
                                        <p:cTn id="540" dur="500"/>
                                        <p:tgtEl>
                                          <p:spTgt spid="145"/>
                                        </p:tgtEl>
                                      </p:cBhvr>
                                    </p:animEffect>
                                  </p:childTnLst>
                                  <p:subTnLst>
                                    <p:audio>
                                      <p:cMediaNode>
                                        <p:cTn display="0" masterRel="sameClick">
                                          <p:stCondLst>
                                            <p:cond evt="begin" delay="0">
                                              <p:tn val="538"/>
                                            </p:cond>
                                          </p:stCondLst>
                                          <p:endCondLst>
                                            <p:cond evt="onStopAudio" delay="0">
                                              <p:tgtEl>
                                                <p:sldTgt/>
                                              </p:tgtEl>
                                            </p:cond>
                                          </p:endCondLst>
                                        </p:cTn>
                                        <p:tgtEl>
                                          <p:sndTgt r:embed="rId3" name="Ding.wav"/>
                                        </p:tgtEl>
                                      </p:cMediaNode>
                                    </p:audio>
                                  </p:subTnLst>
                                </p:cTn>
                              </p:par>
                            </p:childTnLst>
                          </p:cTn>
                        </p:par>
                        <p:par>
                          <p:cTn id="541" fill="hold">
                            <p:stCondLst>
                              <p:cond delay="500"/>
                            </p:stCondLst>
                            <p:childTnLst>
                              <p:par>
                                <p:cTn id="542" presetID="10" presetClass="exit" presetSubtype="0" fill="hold" grpId="1" nodeType="afterEffect">
                                  <p:stCondLst>
                                    <p:cond delay="0"/>
                                  </p:stCondLst>
                                  <p:childTnLst>
                                    <p:animEffect transition="out" filter="fade">
                                      <p:cBhvr>
                                        <p:cTn id="543" dur="500"/>
                                        <p:tgtEl>
                                          <p:spTgt spid="145"/>
                                        </p:tgtEl>
                                      </p:cBhvr>
                                    </p:animEffect>
                                    <p:set>
                                      <p:cBhvr>
                                        <p:cTn id="544" dur="1" fill="hold">
                                          <p:stCondLst>
                                            <p:cond delay="499"/>
                                          </p:stCondLst>
                                        </p:cTn>
                                        <p:tgtEl>
                                          <p:spTgt spid="145"/>
                                        </p:tgtEl>
                                        <p:attrNameLst>
                                          <p:attrName>style.visibility</p:attrName>
                                        </p:attrNameLst>
                                      </p:cBhvr>
                                      <p:to>
                                        <p:strVal val="hidden"/>
                                      </p:to>
                                    </p:set>
                                  </p:childTnLst>
                                </p:cTn>
                              </p:par>
                            </p:childTnLst>
                          </p:cTn>
                        </p:par>
                        <p:par>
                          <p:cTn id="545" fill="hold">
                            <p:stCondLst>
                              <p:cond delay="1000"/>
                            </p:stCondLst>
                            <p:childTnLst>
                              <p:par>
                                <p:cTn id="546" presetID="1" presetClass="entr" presetSubtype="0" fill="hold" grpId="0" nodeType="afterEffect">
                                  <p:stCondLst>
                                    <p:cond delay="0"/>
                                  </p:stCondLst>
                                  <p:childTnLst>
                                    <p:set>
                                      <p:cBhvr>
                                        <p:cTn id="547" dur="1" fill="hold">
                                          <p:stCondLst>
                                            <p:cond delay="0"/>
                                          </p:stCondLst>
                                        </p:cTn>
                                        <p:tgtEl>
                                          <p:spTgt spid="146"/>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548" restart="whenNotActive" fill="hold" evtFilter="cancelBubble" nodeType="interactiveSeq">
                <p:stCondLst>
                  <p:cond evt="onClick" delay="0">
                    <p:tgtEl>
                      <p:spTgt spid="147"/>
                    </p:tgtEl>
                  </p:cond>
                </p:stCondLst>
                <p:endSync evt="end" delay="0">
                  <p:rtn val="all"/>
                </p:endSync>
                <p:childTnLst>
                  <p:par>
                    <p:cTn id="549" fill="hold">
                      <p:stCondLst>
                        <p:cond delay="0"/>
                      </p:stCondLst>
                      <p:childTnLst>
                        <p:par>
                          <p:cTn id="550" fill="hold">
                            <p:stCondLst>
                              <p:cond delay="0"/>
                            </p:stCondLst>
                            <p:childTnLst>
                              <p:par>
                                <p:cTn id="551" presetID="10" presetClass="entr" presetSubtype="0" fill="hold" grpId="0" nodeType="clickEffect">
                                  <p:stCondLst>
                                    <p:cond delay="0"/>
                                  </p:stCondLst>
                                  <p:childTnLst>
                                    <p:set>
                                      <p:cBhvr>
                                        <p:cTn id="552" dur="1" fill="hold">
                                          <p:stCondLst>
                                            <p:cond delay="0"/>
                                          </p:stCondLst>
                                        </p:cTn>
                                        <p:tgtEl>
                                          <p:spTgt spid="148"/>
                                        </p:tgtEl>
                                        <p:attrNameLst>
                                          <p:attrName>style.visibility</p:attrName>
                                        </p:attrNameLst>
                                      </p:cBhvr>
                                      <p:to>
                                        <p:strVal val="visible"/>
                                      </p:to>
                                    </p:set>
                                    <p:animEffect transition="in" filter="fade">
                                      <p:cBhvr>
                                        <p:cTn id="553" dur="500"/>
                                        <p:tgtEl>
                                          <p:spTgt spid="148"/>
                                        </p:tgtEl>
                                      </p:cBhvr>
                                    </p:animEffect>
                                  </p:childTnLst>
                                  <p:subTnLst>
                                    <p:audio>
                                      <p:cMediaNode>
                                        <p:cTn display="0" masterRel="sameClick">
                                          <p:stCondLst>
                                            <p:cond evt="begin" delay="0">
                                              <p:tn val="551"/>
                                            </p:cond>
                                          </p:stCondLst>
                                          <p:endCondLst>
                                            <p:cond evt="onStopAudio" delay="0">
                                              <p:tgtEl>
                                                <p:sldTgt/>
                                              </p:tgtEl>
                                            </p:cond>
                                          </p:endCondLst>
                                        </p:cTn>
                                        <p:tgtEl>
                                          <p:sndTgt r:embed="rId3" name="Ding.wav"/>
                                        </p:tgtEl>
                                      </p:cMediaNode>
                                    </p:audio>
                                  </p:subTnLst>
                                </p:cTn>
                              </p:par>
                            </p:childTnLst>
                          </p:cTn>
                        </p:par>
                        <p:par>
                          <p:cTn id="554" fill="hold">
                            <p:stCondLst>
                              <p:cond delay="500"/>
                            </p:stCondLst>
                            <p:childTnLst>
                              <p:par>
                                <p:cTn id="555" presetID="10" presetClass="exit" presetSubtype="0" fill="hold" grpId="1" nodeType="afterEffect">
                                  <p:stCondLst>
                                    <p:cond delay="0"/>
                                  </p:stCondLst>
                                  <p:childTnLst>
                                    <p:animEffect transition="out" filter="fade">
                                      <p:cBhvr>
                                        <p:cTn id="556" dur="500"/>
                                        <p:tgtEl>
                                          <p:spTgt spid="148"/>
                                        </p:tgtEl>
                                      </p:cBhvr>
                                    </p:animEffect>
                                    <p:set>
                                      <p:cBhvr>
                                        <p:cTn id="557" dur="1" fill="hold">
                                          <p:stCondLst>
                                            <p:cond delay="499"/>
                                          </p:stCondLst>
                                        </p:cTn>
                                        <p:tgtEl>
                                          <p:spTgt spid="148"/>
                                        </p:tgtEl>
                                        <p:attrNameLst>
                                          <p:attrName>style.visibility</p:attrName>
                                        </p:attrNameLst>
                                      </p:cBhvr>
                                      <p:to>
                                        <p:strVal val="hidden"/>
                                      </p:to>
                                    </p:set>
                                  </p:childTnLst>
                                </p:cTn>
                              </p:par>
                            </p:childTnLst>
                          </p:cTn>
                        </p:par>
                        <p:par>
                          <p:cTn id="558" fill="hold">
                            <p:stCondLst>
                              <p:cond delay="1000"/>
                            </p:stCondLst>
                            <p:childTnLst>
                              <p:par>
                                <p:cTn id="559" presetID="1" presetClass="entr" presetSubtype="0" fill="hold" grpId="0" nodeType="afterEffect">
                                  <p:stCondLst>
                                    <p:cond delay="0"/>
                                  </p:stCondLst>
                                  <p:childTnLst>
                                    <p:set>
                                      <p:cBhvr>
                                        <p:cTn id="560" dur="1" fill="hold">
                                          <p:stCondLst>
                                            <p:cond delay="0"/>
                                          </p:stCondLst>
                                        </p:cTn>
                                        <p:tgtEl>
                                          <p:spTgt spid="149"/>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561" restart="whenNotActive" fill="hold" evtFilter="cancelBubble" nodeType="interactiveSeq">
                <p:stCondLst>
                  <p:cond evt="onClick" delay="0">
                    <p:tgtEl>
                      <p:spTgt spid="150"/>
                    </p:tgtEl>
                  </p:cond>
                </p:stCondLst>
                <p:endSync evt="end" delay="0">
                  <p:rtn val="all"/>
                </p:endSync>
                <p:childTnLst>
                  <p:par>
                    <p:cTn id="562" fill="hold">
                      <p:stCondLst>
                        <p:cond delay="0"/>
                      </p:stCondLst>
                      <p:childTnLst>
                        <p:par>
                          <p:cTn id="563" fill="hold">
                            <p:stCondLst>
                              <p:cond delay="0"/>
                            </p:stCondLst>
                            <p:childTnLst>
                              <p:par>
                                <p:cTn id="564" presetID="10" presetClass="entr" presetSubtype="0" fill="hold" grpId="0" nodeType="clickEffect">
                                  <p:stCondLst>
                                    <p:cond delay="0"/>
                                  </p:stCondLst>
                                  <p:childTnLst>
                                    <p:set>
                                      <p:cBhvr>
                                        <p:cTn id="565" dur="1" fill="hold">
                                          <p:stCondLst>
                                            <p:cond delay="0"/>
                                          </p:stCondLst>
                                        </p:cTn>
                                        <p:tgtEl>
                                          <p:spTgt spid="151"/>
                                        </p:tgtEl>
                                        <p:attrNameLst>
                                          <p:attrName>style.visibility</p:attrName>
                                        </p:attrNameLst>
                                      </p:cBhvr>
                                      <p:to>
                                        <p:strVal val="visible"/>
                                      </p:to>
                                    </p:set>
                                    <p:animEffect transition="in" filter="fade">
                                      <p:cBhvr>
                                        <p:cTn id="566" dur="500"/>
                                        <p:tgtEl>
                                          <p:spTgt spid="151"/>
                                        </p:tgtEl>
                                      </p:cBhvr>
                                    </p:animEffect>
                                  </p:childTnLst>
                                  <p:subTnLst>
                                    <p:audio>
                                      <p:cMediaNode>
                                        <p:cTn display="0" masterRel="sameClick">
                                          <p:stCondLst>
                                            <p:cond evt="begin" delay="0">
                                              <p:tn val="564"/>
                                            </p:cond>
                                          </p:stCondLst>
                                          <p:endCondLst>
                                            <p:cond evt="onStopAudio" delay="0">
                                              <p:tgtEl>
                                                <p:sldTgt/>
                                              </p:tgtEl>
                                            </p:cond>
                                          </p:endCondLst>
                                        </p:cTn>
                                        <p:tgtEl>
                                          <p:sndTgt r:embed="rId3" name="Ding.wav"/>
                                        </p:tgtEl>
                                      </p:cMediaNode>
                                    </p:audio>
                                  </p:subTnLst>
                                </p:cTn>
                              </p:par>
                            </p:childTnLst>
                          </p:cTn>
                        </p:par>
                        <p:par>
                          <p:cTn id="567" fill="hold">
                            <p:stCondLst>
                              <p:cond delay="500"/>
                            </p:stCondLst>
                            <p:childTnLst>
                              <p:par>
                                <p:cTn id="568" presetID="10" presetClass="exit" presetSubtype="0" fill="hold" grpId="1" nodeType="afterEffect">
                                  <p:stCondLst>
                                    <p:cond delay="0"/>
                                  </p:stCondLst>
                                  <p:childTnLst>
                                    <p:animEffect transition="out" filter="fade">
                                      <p:cBhvr>
                                        <p:cTn id="569" dur="500"/>
                                        <p:tgtEl>
                                          <p:spTgt spid="151"/>
                                        </p:tgtEl>
                                      </p:cBhvr>
                                    </p:animEffect>
                                    <p:set>
                                      <p:cBhvr>
                                        <p:cTn id="570" dur="1" fill="hold">
                                          <p:stCondLst>
                                            <p:cond delay="499"/>
                                          </p:stCondLst>
                                        </p:cTn>
                                        <p:tgtEl>
                                          <p:spTgt spid="151"/>
                                        </p:tgtEl>
                                        <p:attrNameLst>
                                          <p:attrName>style.visibility</p:attrName>
                                        </p:attrNameLst>
                                      </p:cBhvr>
                                      <p:to>
                                        <p:strVal val="hidden"/>
                                      </p:to>
                                    </p:set>
                                  </p:childTnLst>
                                </p:cTn>
                              </p:par>
                            </p:childTnLst>
                          </p:cTn>
                        </p:par>
                        <p:par>
                          <p:cTn id="571" fill="hold">
                            <p:stCondLst>
                              <p:cond delay="1000"/>
                            </p:stCondLst>
                            <p:childTnLst>
                              <p:par>
                                <p:cTn id="572" presetID="1" presetClass="entr" presetSubtype="0" fill="hold" grpId="0" nodeType="afterEffect">
                                  <p:stCondLst>
                                    <p:cond delay="0"/>
                                  </p:stCondLst>
                                  <p:childTnLst>
                                    <p:set>
                                      <p:cBhvr>
                                        <p:cTn id="573" dur="1" fill="hold">
                                          <p:stCondLst>
                                            <p:cond delay="0"/>
                                          </p:stCondLst>
                                        </p:cTn>
                                        <p:tgtEl>
                                          <p:spTgt spid="169"/>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574" restart="whenNotActive" fill="hold" evtFilter="cancelBubble" nodeType="interactiveSeq">
                <p:stCondLst>
                  <p:cond evt="onClick" delay="0">
                    <p:tgtEl>
                      <p:spTgt spid="170"/>
                    </p:tgtEl>
                  </p:cond>
                </p:stCondLst>
                <p:endSync evt="end" delay="0">
                  <p:rtn val="all"/>
                </p:endSync>
                <p:childTnLst>
                  <p:par>
                    <p:cTn id="575" fill="hold">
                      <p:stCondLst>
                        <p:cond delay="0"/>
                      </p:stCondLst>
                      <p:childTnLst>
                        <p:par>
                          <p:cTn id="576" fill="hold">
                            <p:stCondLst>
                              <p:cond delay="0"/>
                            </p:stCondLst>
                            <p:childTnLst>
                              <p:par>
                                <p:cTn id="577" presetID="10" presetClass="entr" presetSubtype="0" fill="hold" grpId="0" nodeType="clickEffect">
                                  <p:stCondLst>
                                    <p:cond delay="0"/>
                                  </p:stCondLst>
                                  <p:childTnLst>
                                    <p:set>
                                      <p:cBhvr>
                                        <p:cTn id="578" dur="1" fill="hold">
                                          <p:stCondLst>
                                            <p:cond delay="0"/>
                                          </p:stCondLst>
                                        </p:cTn>
                                        <p:tgtEl>
                                          <p:spTgt spid="171"/>
                                        </p:tgtEl>
                                        <p:attrNameLst>
                                          <p:attrName>style.visibility</p:attrName>
                                        </p:attrNameLst>
                                      </p:cBhvr>
                                      <p:to>
                                        <p:strVal val="visible"/>
                                      </p:to>
                                    </p:set>
                                    <p:animEffect transition="in" filter="fade">
                                      <p:cBhvr>
                                        <p:cTn id="579" dur="500"/>
                                        <p:tgtEl>
                                          <p:spTgt spid="171"/>
                                        </p:tgtEl>
                                      </p:cBhvr>
                                    </p:animEffect>
                                  </p:childTnLst>
                                  <p:subTnLst>
                                    <p:audio>
                                      <p:cMediaNode>
                                        <p:cTn display="0" masterRel="sameClick">
                                          <p:stCondLst>
                                            <p:cond evt="begin" delay="0">
                                              <p:tn val="577"/>
                                            </p:cond>
                                          </p:stCondLst>
                                          <p:endCondLst>
                                            <p:cond evt="onStopAudio" delay="0">
                                              <p:tgtEl>
                                                <p:sldTgt/>
                                              </p:tgtEl>
                                            </p:cond>
                                          </p:endCondLst>
                                        </p:cTn>
                                        <p:tgtEl>
                                          <p:sndTgt r:embed="rId3" name="Ding.wav"/>
                                        </p:tgtEl>
                                      </p:cMediaNode>
                                    </p:audio>
                                  </p:subTnLst>
                                </p:cTn>
                              </p:par>
                            </p:childTnLst>
                          </p:cTn>
                        </p:par>
                        <p:par>
                          <p:cTn id="580" fill="hold">
                            <p:stCondLst>
                              <p:cond delay="500"/>
                            </p:stCondLst>
                            <p:childTnLst>
                              <p:par>
                                <p:cTn id="581" presetID="10" presetClass="exit" presetSubtype="0" fill="hold" grpId="1" nodeType="afterEffect">
                                  <p:stCondLst>
                                    <p:cond delay="0"/>
                                  </p:stCondLst>
                                  <p:childTnLst>
                                    <p:animEffect transition="out" filter="fade">
                                      <p:cBhvr>
                                        <p:cTn id="582" dur="500"/>
                                        <p:tgtEl>
                                          <p:spTgt spid="171"/>
                                        </p:tgtEl>
                                      </p:cBhvr>
                                    </p:animEffect>
                                    <p:set>
                                      <p:cBhvr>
                                        <p:cTn id="583" dur="1" fill="hold">
                                          <p:stCondLst>
                                            <p:cond delay="499"/>
                                          </p:stCondLst>
                                        </p:cTn>
                                        <p:tgtEl>
                                          <p:spTgt spid="171"/>
                                        </p:tgtEl>
                                        <p:attrNameLst>
                                          <p:attrName>style.visibility</p:attrName>
                                        </p:attrNameLst>
                                      </p:cBhvr>
                                      <p:to>
                                        <p:strVal val="hidden"/>
                                      </p:to>
                                    </p:set>
                                  </p:childTnLst>
                                </p:cTn>
                              </p:par>
                            </p:childTnLst>
                          </p:cTn>
                        </p:par>
                        <p:par>
                          <p:cTn id="584" fill="hold">
                            <p:stCondLst>
                              <p:cond delay="1000"/>
                            </p:stCondLst>
                            <p:childTnLst>
                              <p:par>
                                <p:cTn id="585" presetID="1" presetClass="entr" presetSubtype="0" fill="hold" grpId="0" nodeType="afterEffect">
                                  <p:stCondLst>
                                    <p:cond delay="0"/>
                                  </p:stCondLst>
                                  <p:childTnLst>
                                    <p:set>
                                      <p:cBhvr>
                                        <p:cTn id="586" dur="1" fill="hold">
                                          <p:stCondLst>
                                            <p:cond delay="0"/>
                                          </p:stCondLst>
                                        </p:cTn>
                                        <p:tgtEl>
                                          <p:spTgt spid="172"/>
                                        </p:tgtEl>
                                        <p:attrNameLst>
                                          <p:attrName>style.visibility</p:attrName>
                                        </p:attrNameLst>
                                      </p:cBhvr>
                                      <p:to>
                                        <p:strVal val="visible"/>
                                      </p:to>
                                    </p:set>
                                  </p:childTnLst>
                                </p:cTn>
                              </p:par>
                            </p:childTnLst>
                          </p:cTn>
                        </p:par>
                      </p:childTnLst>
                    </p:cTn>
                  </p:par>
                </p:childTnLst>
              </p:cTn>
              <p:nextCondLst>
                <p:cond evt="onClick" delay="0">
                  <p:tgtEl>
                    <p:spTgt spid="170"/>
                  </p:tgtEl>
                </p:cond>
              </p:nextCondLst>
            </p:seq>
            <p:seq concurrent="1" nextAc="seek">
              <p:cTn id="587" restart="whenNotActive" fill="hold" evtFilter="cancelBubble" nodeType="interactiveSeq">
                <p:stCondLst>
                  <p:cond evt="onClick" delay="0">
                    <p:tgtEl>
                      <p:spTgt spid="173"/>
                    </p:tgtEl>
                  </p:cond>
                </p:stCondLst>
                <p:endSync evt="end" delay="0">
                  <p:rtn val="all"/>
                </p:endSync>
                <p:childTnLst>
                  <p:par>
                    <p:cTn id="588" fill="hold">
                      <p:stCondLst>
                        <p:cond delay="0"/>
                      </p:stCondLst>
                      <p:childTnLst>
                        <p:par>
                          <p:cTn id="589" fill="hold">
                            <p:stCondLst>
                              <p:cond delay="0"/>
                            </p:stCondLst>
                            <p:childTnLst>
                              <p:par>
                                <p:cTn id="590" presetID="10" presetClass="entr" presetSubtype="0" fill="hold" grpId="0" nodeType="clickEffect">
                                  <p:stCondLst>
                                    <p:cond delay="0"/>
                                  </p:stCondLst>
                                  <p:childTnLst>
                                    <p:set>
                                      <p:cBhvr>
                                        <p:cTn id="591" dur="1" fill="hold">
                                          <p:stCondLst>
                                            <p:cond delay="0"/>
                                          </p:stCondLst>
                                        </p:cTn>
                                        <p:tgtEl>
                                          <p:spTgt spid="174"/>
                                        </p:tgtEl>
                                        <p:attrNameLst>
                                          <p:attrName>style.visibility</p:attrName>
                                        </p:attrNameLst>
                                      </p:cBhvr>
                                      <p:to>
                                        <p:strVal val="visible"/>
                                      </p:to>
                                    </p:set>
                                    <p:animEffect transition="in" filter="fade">
                                      <p:cBhvr>
                                        <p:cTn id="592" dur="500"/>
                                        <p:tgtEl>
                                          <p:spTgt spid="174"/>
                                        </p:tgtEl>
                                      </p:cBhvr>
                                    </p:animEffect>
                                  </p:childTnLst>
                                  <p:subTnLst>
                                    <p:audio>
                                      <p:cMediaNode>
                                        <p:cTn display="0" masterRel="sameClick">
                                          <p:stCondLst>
                                            <p:cond evt="begin" delay="0">
                                              <p:tn val="590"/>
                                            </p:cond>
                                          </p:stCondLst>
                                          <p:endCondLst>
                                            <p:cond evt="onStopAudio" delay="0">
                                              <p:tgtEl>
                                                <p:sldTgt/>
                                              </p:tgtEl>
                                            </p:cond>
                                          </p:endCondLst>
                                        </p:cTn>
                                        <p:tgtEl>
                                          <p:sndTgt r:embed="rId3" name="Ding.wav"/>
                                        </p:tgtEl>
                                      </p:cMediaNode>
                                    </p:audio>
                                  </p:subTnLst>
                                </p:cTn>
                              </p:par>
                            </p:childTnLst>
                          </p:cTn>
                        </p:par>
                        <p:par>
                          <p:cTn id="593" fill="hold">
                            <p:stCondLst>
                              <p:cond delay="500"/>
                            </p:stCondLst>
                            <p:childTnLst>
                              <p:par>
                                <p:cTn id="594" presetID="10" presetClass="exit" presetSubtype="0" fill="hold" grpId="1" nodeType="afterEffect">
                                  <p:stCondLst>
                                    <p:cond delay="0"/>
                                  </p:stCondLst>
                                  <p:childTnLst>
                                    <p:animEffect transition="out" filter="fade">
                                      <p:cBhvr>
                                        <p:cTn id="595" dur="500"/>
                                        <p:tgtEl>
                                          <p:spTgt spid="174"/>
                                        </p:tgtEl>
                                      </p:cBhvr>
                                    </p:animEffect>
                                    <p:set>
                                      <p:cBhvr>
                                        <p:cTn id="596" dur="1" fill="hold">
                                          <p:stCondLst>
                                            <p:cond delay="499"/>
                                          </p:stCondLst>
                                        </p:cTn>
                                        <p:tgtEl>
                                          <p:spTgt spid="174"/>
                                        </p:tgtEl>
                                        <p:attrNameLst>
                                          <p:attrName>style.visibility</p:attrName>
                                        </p:attrNameLst>
                                      </p:cBhvr>
                                      <p:to>
                                        <p:strVal val="hidden"/>
                                      </p:to>
                                    </p:set>
                                  </p:childTnLst>
                                </p:cTn>
                              </p:par>
                            </p:childTnLst>
                          </p:cTn>
                        </p:par>
                        <p:par>
                          <p:cTn id="597" fill="hold">
                            <p:stCondLst>
                              <p:cond delay="1000"/>
                            </p:stCondLst>
                            <p:childTnLst>
                              <p:par>
                                <p:cTn id="598" presetID="1" presetClass="entr" presetSubtype="0" fill="hold" grpId="0" nodeType="afterEffect">
                                  <p:stCondLst>
                                    <p:cond delay="0"/>
                                  </p:stCondLst>
                                  <p:childTnLst>
                                    <p:set>
                                      <p:cBhvr>
                                        <p:cTn id="599" dur="1" fill="hold">
                                          <p:stCondLst>
                                            <p:cond delay="0"/>
                                          </p:stCondLst>
                                        </p:cTn>
                                        <p:tgtEl>
                                          <p:spTgt spid="175"/>
                                        </p:tgtEl>
                                        <p:attrNameLst>
                                          <p:attrName>style.visibility</p:attrName>
                                        </p:attrNameLst>
                                      </p:cBhvr>
                                      <p:to>
                                        <p:strVal val="visible"/>
                                      </p:to>
                                    </p:set>
                                  </p:childTnLst>
                                </p:cTn>
                              </p:par>
                            </p:childTnLst>
                          </p:cTn>
                        </p:par>
                      </p:childTnLst>
                    </p:cTn>
                  </p:par>
                </p:childTnLst>
              </p:cTn>
              <p:nextCondLst>
                <p:cond evt="onClick" delay="0">
                  <p:tgtEl>
                    <p:spTgt spid="173"/>
                  </p:tgtEl>
                </p:cond>
              </p:nextCondLst>
            </p:seq>
            <p:seq concurrent="1" nextAc="seek">
              <p:cTn id="600" restart="whenNotActive" fill="hold" evtFilter="cancelBubble" nodeType="interactiveSeq">
                <p:stCondLst>
                  <p:cond evt="onClick" delay="0">
                    <p:tgtEl>
                      <p:spTgt spid="176"/>
                    </p:tgtEl>
                  </p:cond>
                </p:stCondLst>
                <p:endSync evt="end" delay="0">
                  <p:rtn val="all"/>
                </p:endSync>
                <p:childTnLst>
                  <p:par>
                    <p:cTn id="601" fill="hold">
                      <p:stCondLst>
                        <p:cond delay="0"/>
                      </p:stCondLst>
                      <p:childTnLst>
                        <p:par>
                          <p:cTn id="602" fill="hold">
                            <p:stCondLst>
                              <p:cond delay="0"/>
                            </p:stCondLst>
                            <p:childTnLst>
                              <p:par>
                                <p:cTn id="603" presetID="10" presetClass="entr" presetSubtype="0" fill="hold" grpId="0" nodeType="clickEffect">
                                  <p:stCondLst>
                                    <p:cond delay="0"/>
                                  </p:stCondLst>
                                  <p:childTnLst>
                                    <p:set>
                                      <p:cBhvr>
                                        <p:cTn id="604" dur="1" fill="hold">
                                          <p:stCondLst>
                                            <p:cond delay="0"/>
                                          </p:stCondLst>
                                        </p:cTn>
                                        <p:tgtEl>
                                          <p:spTgt spid="177"/>
                                        </p:tgtEl>
                                        <p:attrNameLst>
                                          <p:attrName>style.visibility</p:attrName>
                                        </p:attrNameLst>
                                      </p:cBhvr>
                                      <p:to>
                                        <p:strVal val="visible"/>
                                      </p:to>
                                    </p:set>
                                    <p:animEffect transition="in" filter="fade">
                                      <p:cBhvr>
                                        <p:cTn id="605" dur="500"/>
                                        <p:tgtEl>
                                          <p:spTgt spid="177"/>
                                        </p:tgtEl>
                                      </p:cBhvr>
                                    </p:animEffect>
                                  </p:childTnLst>
                                  <p:subTnLst>
                                    <p:audio>
                                      <p:cMediaNode>
                                        <p:cTn display="0" masterRel="sameClick">
                                          <p:stCondLst>
                                            <p:cond evt="begin" delay="0">
                                              <p:tn val="603"/>
                                            </p:cond>
                                          </p:stCondLst>
                                          <p:endCondLst>
                                            <p:cond evt="onStopAudio" delay="0">
                                              <p:tgtEl>
                                                <p:sldTgt/>
                                              </p:tgtEl>
                                            </p:cond>
                                          </p:endCondLst>
                                        </p:cTn>
                                        <p:tgtEl>
                                          <p:sndTgt r:embed="rId3" name="Ding.wav"/>
                                        </p:tgtEl>
                                      </p:cMediaNode>
                                    </p:audio>
                                  </p:subTnLst>
                                </p:cTn>
                              </p:par>
                            </p:childTnLst>
                          </p:cTn>
                        </p:par>
                        <p:par>
                          <p:cTn id="606" fill="hold">
                            <p:stCondLst>
                              <p:cond delay="500"/>
                            </p:stCondLst>
                            <p:childTnLst>
                              <p:par>
                                <p:cTn id="607" presetID="10" presetClass="exit" presetSubtype="0" fill="hold" grpId="1" nodeType="afterEffect">
                                  <p:stCondLst>
                                    <p:cond delay="0"/>
                                  </p:stCondLst>
                                  <p:childTnLst>
                                    <p:animEffect transition="out" filter="fade">
                                      <p:cBhvr>
                                        <p:cTn id="608" dur="500"/>
                                        <p:tgtEl>
                                          <p:spTgt spid="177"/>
                                        </p:tgtEl>
                                      </p:cBhvr>
                                    </p:animEffect>
                                    <p:set>
                                      <p:cBhvr>
                                        <p:cTn id="609" dur="1" fill="hold">
                                          <p:stCondLst>
                                            <p:cond delay="499"/>
                                          </p:stCondLst>
                                        </p:cTn>
                                        <p:tgtEl>
                                          <p:spTgt spid="177"/>
                                        </p:tgtEl>
                                        <p:attrNameLst>
                                          <p:attrName>style.visibility</p:attrName>
                                        </p:attrNameLst>
                                      </p:cBhvr>
                                      <p:to>
                                        <p:strVal val="hidden"/>
                                      </p:to>
                                    </p:set>
                                  </p:childTnLst>
                                </p:cTn>
                              </p:par>
                            </p:childTnLst>
                          </p:cTn>
                        </p:par>
                        <p:par>
                          <p:cTn id="610" fill="hold">
                            <p:stCondLst>
                              <p:cond delay="1000"/>
                            </p:stCondLst>
                            <p:childTnLst>
                              <p:par>
                                <p:cTn id="611" presetID="1" presetClass="entr" presetSubtype="0" fill="hold" grpId="0" nodeType="afterEffect">
                                  <p:stCondLst>
                                    <p:cond delay="0"/>
                                  </p:stCondLst>
                                  <p:childTnLst>
                                    <p:set>
                                      <p:cBhvr>
                                        <p:cTn id="612" dur="1" fill="hold">
                                          <p:stCondLst>
                                            <p:cond delay="0"/>
                                          </p:stCondLst>
                                        </p:cTn>
                                        <p:tgtEl>
                                          <p:spTgt spid="178"/>
                                        </p:tgtEl>
                                        <p:attrNameLst>
                                          <p:attrName>style.visibility</p:attrName>
                                        </p:attrNameLst>
                                      </p:cBhvr>
                                      <p:to>
                                        <p:strVal val="visible"/>
                                      </p:to>
                                    </p:set>
                                  </p:childTnLst>
                                </p:cTn>
                              </p:par>
                            </p:childTnLst>
                          </p:cTn>
                        </p:par>
                      </p:childTnLst>
                    </p:cTn>
                  </p:par>
                </p:childTnLst>
              </p:cTn>
              <p:nextCondLst>
                <p:cond evt="onClick" delay="0">
                  <p:tgtEl>
                    <p:spTgt spid="176"/>
                  </p:tgtEl>
                </p:cond>
              </p:nextCondLst>
            </p:seq>
            <p:seq concurrent="1" nextAc="seek">
              <p:cTn id="613" restart="whenNotActive" fill="hold" evtFilter="cancelBubble" nodeType="interactiveSeq">
                <p:stCondLst>
                  <p:cond evt="onClick" delay="0">
                    <p:tgtEl>
                      <p:spTgt spid="190"/>
                    </p:tgtEl>
                  </p:cond>
                </p:stCondLst>
                <p:endSync evt="end" delay="0">
                  <p:rtn val="all"/>
                </p:endSync>
                <p:childTnLst>
                  <p:par>
                    <p:cTn id="614" fill="hold">
                      <p:stCondLst>
                        <p:cond delay="0"/>
                      </p:stCondLst>
                      <p:childTnLst>
                        <p:par>
                          <p:cTn id="615" fill="hold">
                            <p:stCondLst>
                              <p:cond delay="0"/>
                            </p:stCondLst>
                            <p:childTnLst>
                              <p:par>
                                <p:cTn id="616" presetID="10" presetClass="entr" presetSubtype="0" fill="hold" grpId="0" nodeType="clickEffect">
                                  <p:stCondLst>
                                    <p:cond delay="0"/>
                                  </p:stCondLst>
                                  <p:childTnLst>
                                    <p:set>
                                      <p:cBhvr>
                                        <p:cTn id="617" dur="1" fill="hold">
                                          <p:stCondLst>
                                            <p:cond delay="0"/>
                                          </p:stCondLst>
                                        </p:cTn>
                                        <p:tgtEl>
                                          <p:spTgt spid="191"/>
                                        </p:tgtEl>
                                        <p:attrNameLst>
                                          <p:attrName>style.visibility</p:attrName>
                                        </p:attrNameLst>
                                      </p:cBhvr>
                                      <p:to>
                                        <p:strVal val="visible"/>
                                      </p:to>
                                    </p:set>
                                    <p:animEffect transition="in" filter="fade">
                                      <p:cBhvr>
                                        <p:cTn id="618" dur="500"/>
                                        <p:tgtEl>
                                          <p:spTgt spid="191"/>
                                        </p:tgtEl>
                                      </p:cBhvr>
                                    </p:animEffect>
                                  </p:childTnLst>
                                  <p:subTnLst>
                                    <p:audio>
                                      <p:cMediaNode>
                                        <p:cTn display="0" masterRel="sameClick">
                                          <p:stCondLst>
                                            <p:cond evt="begin" delay="0">
                                              <p:tn val="616"/>
                                            </p:cond>
                                          </p:stCondLst>
                                          <p:endCondLst>
                                            <p:cond evt="onStopAudio" delay="0">
                                              <p:tgtEl>
                                                <p:sldTgt/>
                                              </p:tgtEl>
                                            </p:cond>
                                          </p:endCondLst>
                                        </p:cTn>
                                        <p:tgtEl>
                                          <p:sndTgt r:embed="rId3" name="Ding.wav"/>
                                        </p:tgtEl>
                                      </p:cMediaNode>
                                    </p:audio>
                                  </p:subTnLst>
                                </p:cTn>
                              </p:par>
                            </p:childTnLst>
                          </p:cTn>
                        </p:par>
                        <p:par>
                          <p:cTn id="619" fill="hold">
                            <p:stCondLst>
                              <p:cond delay="500"/>
                            </p:stCondLst>
                            <p:childTnLst>
                              <p:par>
                                <p:cTn id="620" presetID="10" presetClass="exit" presetSubtype="0" fill="hold" grpId="1" nodeType="afterEffect">
                                  <p:stCondLst>
                                    <p:cond delay="0"/>
                                  </p:stCondLst>
                                  <p:childTnLst>
                                    <p:animEffect transition="out" filter="fade">
                                      <p:cBhvr>
                                        <p:cTn id="621" dur="500"/>
                                        <p:tgtEl>
                                          <p:spTgt spid="191"/>
                                        </p:tgtEl>
                                      </p:cBhvr>
                                    </p:animEffect>
                                    <p:set>
                                      <p:cBhvr>
                                        <p:cTn id="622" dur="1" fill="hold">
                                          <p:stCondLst>
                                            <p:cond delay="499"/>
                                          </p:stCondLst>
                                        </p:cTn>
                                        <p:tgtEl>
                                          <p:spTgt spid="191"/>
                                        </p:tgtEl>
                                        <p:attrNameLst>
                                          <p:attrName>style.visibility</p:attrName>
                                        </p:attrNameLst>
                                      </p:cBhvr>
                                      <p:to>
                                        <p:strVal val="hidden"/>
                                      </p:to>
                                    </p:set>
                                  </p:childTnLst>
                                </p:cTn>
                              </p:par>
                            </p:childTnLst>
                          </p:cTn>
                        </p:par>
                        <p:par>
                          <p:cTn id="623" fill="hold">
                            <p:stCondLst>
                              <p:cond delay="1000"/>
                            </p:stCondLst>
                            <p:childTnLst>
                              <p:par>
                                <p:cTn id="624" presetID="1" presetClass="entr" presetSubtype="0" fill="hold" grpId="0" nodeType="afterEffect">
                                  <p:stCondLst>
                                    <p:cond delay="0"/>
                                  </p:stCondLst>
                                  <p:childTnLst>
                                    <p:set>
                                      <p:cBhvr>
                                        <p:cTn id="625" dur="1" fill="hold">
                                          <p:stCondLst>
                                            <p:cond delay="0"/>
                                          </p:stCondLst>
                                        </p:cTn>
                                        <p:tgtEl>
                                          <p:spTgt spid="192"/>
                                        </p:tgtEl>
                                        <p:attrNameLst>
                                          <p:attrName>style.visibility</p:attrName>
                                        </p:attrNameLst>
                                      </p:cBhvr>
                                      <p:to>
                                        <p:strVal val="visible"/>
                                      </p:to>
                                    </p:set>
                                  </p:childTnLst>
                                </p:cTn>
                              </p:par>
                            </p:childTnLst>
                          </p:cTn>
                        </p:par>
                      </p:childTnLst>
                    </p:cTn>
                  </p:par>
                </p:childTnLst>
              </p:cTn>
              <p:nextCondLst>
                <p:cond evt="onClick" delay="0">
                  <p:tgtEl>
                    <p:spTgt spid="190"/>
                  </p:tgtEl>
                </p:cond>
              </p:nextCondLst>
            </p:seq>
            <p:seq concurrent="1" nextAc="seek">
              <p:cTn id="626" restart="whenNotActive" fill="hold" evtFilter="cancelBubble" nodeType="interactiveSeq">
                <p:stCondLst>
                  <p:cond evt="onClick" delay="0">
                    <p:tgtEl>
                      <p:spTgt spid="193"/>
                    </p:tgtEl>
                  </p:cond>
                </p:stCondLst>
                <p:endSync evt="end" delay="0">
                  <p:rtn val="all"/>
                </p:endSync>
                <p:childTnLst>
                  <p:par>
                    <p:cTn id="627" fill="hold">
                      <p:stCondLst>
                        <p:cond delay="0"/>
                      </p:stCondLst>
                      <p:childTnLst>
                        <p:par>
                          <p:cTn id="628" fill="hold">
                            <p:stCondLst>
                              <p:cond delay="0"/>
                            </p:stCondLst>
                            <p:childTnLst>
                              <p:par>
                                <p:cTn id="629" presetID="10" presetClass="entr" presetSubtype="0" fill="hold" grpId="0" nodeType="clickEffect">
                                  <p:stCondLst>
                                    <p:cond delay="0"/>
                                  </p:stCondLst>
                                  <p:childTnLst>
                                    <p:set>
                                      <p:cBhvr>
                                        <p:cTn id="630" dur="1" fill="hold">
                                          <p:stCondLst>
                                            <p:cond delay="0"/>
                                          </p:stCondLst>
                                        </p:cTn>
                                        <p:tgtEl>
                                          <p:spTgt spid="194"/>
                                        </p:tgtEl>
                                        <p:attrNameLst>
                                          <p:attrName>style.visibility</p:attrName>
                                        </p:attrNameLst>
                                      </p:cBhvr>
                                      <p:to>
                                        <p:strVal val="visible"/>
                                      </p:to>
                                    </p:set>
                                    <p:animEffect transition="in" filter="fade">
                                      <p:cBhvr>
                                        <p:cTn id="631" dur="500"/>
                                        <p:tgtEl>
                                          <p:spTgt spid="194"/>
                                        </p:tgtEl>
                                      </p:cBhvr>
                                    </p:animEffect>
                                  </p:childTnLst>
                                  <p:subTnLst>
                                    <p:audio>
                                      <p:cMediaNode>
                                        <p:cTn display="0" masterRel="sameClick">
                                          <p:stCondLst>
                                            <p:cond evt="begin" delay="0">
                                              <p:tn val="629"/>
                                            </p:cond>
                                          </p:stCondLst>
                                          <p:endCondLst>
                                            <p:cond evt="onStopAudio" delay="0">
                                              <p:tgtEl>
                                                <p:sldTgt/>
                                              </p:tgtEl>
                                            </p:cond>
                                          </p:endCondLst>
                                        </p:cTn>
                                        <p:tgtEl>
                                          <p:sndTgt r:embed="rId3" name="Ding.wav"/>
                                        </p:tgtEl>
                                      </p:cMediaNode>
                                    </p:audio>
                                  </p:subTnLst>
                                </p:cTn>
                              </p:par>
                            </p:childTnLst>
                          </p:cTn>
                        </p:par>
                        <p:par>
                          <p:cTn id="632" fill="hold">
                            <p:stCondLst>
                              <p:cond delay="500"/>
                            </p:stCondLst>
                            <p:childTnLst>
                              <p:par>
                                <p:cTn id="633" presetID="10" presetClass="exit" presetSubtype="0" fill="hold" grpId="1" nodeType="afterEffect">
                                  <p:stCondLst>
                                    <p:cond delay="0"/>
                                  </p:stCondLst>
                                  <p:childTnLst>
                                    <p:animEffect transition="out" filter="fade">
                                      <p:cBhvr>
                                        <p:cTn id="634" dur="500"/>
                                        <p:tgtEl>
                                          <p:spTgt spid="194"/>
                                        </p:tgtEl>
                                      </p:cBhvr>
                                    </p:animEffect>
                                    <p:set>
                                      <p:cBhvr>
                                        <p:cTn id="635" dur="1" fill="hold">
                                          <p:stCondLst>
                                            <p:cond delay="499"/>
                                          </p:stCondLst>
                                        </p:cTn>
                                        <p:tgtEl>
                                          <p:spTgt spid="194"/>
                                        </p:tgtEl>
                                        <p:attrNameLst>
                                          <p:attrName>style.visibility</p:attrName>
                                        </p:attrNameLst>
                                      </p:cBhvr>
                                      <p:to>
                                        <p:strVal val="hidden"/>
                                      </p:to>
                                    </p:set>
                                  </p:childTnLst>
                                </p:cTn>
                              </p:par>
                            </p:childTnLst>
                          </p:cTn>
                        </p:par>
                        <p:par>
                          <p:cTn id="636" fill="hold">
                            <p:stCondLst>
                              <p:cond delay="1000"/>
                            </p:stCondLst>
                            <p:childTnLst>
                              <p:par>
                                <p:cTn id="637" presetID="1" presetClass="entr" presetSubtype="0" fill="hold" grpId="0" nodeType="afterEffect">
                                  <p:stCondLst>
                                    <p:cond delay="0"/>
                                  </p:stCondLst>
                                  <p:childTnLst>
                                    <p:set>
                                      <p:cBhvr>
                                        <p:cTn id="638" dur="1" fill="hold">
                                          <p:stCondLst>
                                            <p:cond delay="0"/>
                                          </p:stCondLst>
                                        </p:cTn>
                                        <p:tgtEl>
                                          <p:spTgt spid="195"/>
                                        </p:tgtEl>
                                        <p:attrNameLst>
                                          <p:attrName>style.visibility</p:attrName>
                                        </p:attrNameLst>
                                      </p:cBhvr>
                                      <p:to>
                                        <p:strVal val="visible"/>
                                      </p:to>
                                    </p:set>
                                  </p:childTnLst>
                                </p:cTn>
                              </p:par>
                            </p:childTnLst>
                          </p:cTn>
                        </p:par>
                      </p:childTnLst>
                    </p:cTn>
                  </p:par>
                </p:childTnLst>
              </p:cTn>
              <p:nextCondLst>
                <p:cond evt="onClick" delay="0">
                  <p:tgtEl>
                    <p:spTgt spid="193"/>
                  </p:tgtEl>
                </p:cond>
              </p:nextCondLst>
            </p:seq>
            <p:seq concurrent="1" nextAc="seek">
              <p:cTn id="639" restart="whenNotActive" fill="hold" evtFilter="cancelBubble" nodeType="interactiveSeq">
                <p:stCondLst>
                  <p:cond evt="onClick" delay="0">
                    <p:tgtEl>
                      <p:spTgt spid="196"/>
                    </p:tgtEl>
                  </p:cond>
                </p:stCondLst>
                <p:endSync evt="end" delay="0">
                  <p:rtn val="all"/>
                </p:endSync>
                <p:childTnLst>
                  <p:par>
                    <p:cTn id="640" fill="hold">
                      <p:stCondLst>
                        <p:cond delay="0"/>
                      </p:stCondLst>
                      <p:childTnLst>
                        <p:par>
                          <p:cTn id="641" fill="hold">
                            <p:stCondLst>
                              <p:cond delay="0"/>
                            </p:stCondLst>
                            <p:childTnLst>
                              <p:par>
                                <p:cTn id="642" presetID="10" presetClass="entr" presetSubtype="0" fill="hold" grpId="0" nodeType="clickEffect">
                                  <p:stCondLst>
                                    <p:cond delay="0"/>
                                  </p:stCondLst>
                                  <p:childTnLst>
                                    <p:set>
                                      <p:cBhvr>
                                        <p:cTn id="643" dur="1" fill="hold">
                                          <p:stCondLst>
                                            <p:cond delay="0"/>
                                          </p:stCondLst>
                                        </p:cTn>
                                        <p:tgtEl>
                                          <p:spTgt spid="197"/>
                                        </p:tgtEl>
                                        <p:attrNameLst>
                                          <p:attrName>style.visibility</p:attrName>
                                        </p:attrNameLst>
                                      </p:cBhvr>
                                      <p:to>
                                        <p:strVal val="visible"/>
                                      </p:to>
                                    </p:set>
                                    <p:animEffect transition="in" filter="fade">
                                      <p:cBhvr>
                                        <p:cTn id="644" dur="500"/>
                                        <p:tgtEl>
                                          <p:spTgt spid="197"/>
                                        </p:tgtEl>
                                      </p:cBhvr>
                                    </p:animEffect>
                                  </p:childTnLst>
                                  <p:subTnLst>
                                    <p:audio>
                                      <p:cMediaNode>
                                        <p:cTn display="0" masterRel="sameClick">
                                          <p:stCondLst>
                                            <p:cond evt="begin" delay="0">
                                              <p:tn val="642"/>
                                            </p:cond>
                                          </p:stCondLst>
                                          <p:endCondLst>
                                            <p:cond evt="onStopAudio" delay="0">
                                              <p:tgtEl>
                                                <p:sldTgt/>
                                              </p:tgtEl>
                                            </p:cond>
                                          </p:endCondLst>
                                        </p:cTn>
                                        <p:tgtEl>
                                          <p:sndTgt r:embed="rId3" name="Ding.wav"/>
                                        </p:tgtEl>
                                      </p:cMediaNode>
                                    </p:audio>
                                  </p:subTnLst>
                                </p:cTn>
                              </p:par>
                            </p:childTnLst>
                          </p:cTn>
                        </p:par>
                        <p:par>
                          <p:cTn id="645" fill="hold">
                            <p:stCondLst>
                              <p:cond delay="500"/>
                            </p:stCondLst>
                            <p:childTnLst>
                              <p:par>
                                <p:cTn id="646" presetID="10" presetClass="exit" presetSubtype="0" fill="hold" grpId="1" nodeType="afterEffect">
                                  <p:stCondLst>
                                    <p:cond delay="0"/>
                                  </p:stCondLst>
                                  <p:childTnLst>
                                    <p:animEffect transition="out" filter="fade">
                                      <p:cBhvr>
                                        <p:cTn id="647" dur="500"/>
                                        <p:tgtEl>
                                          <p:spTgt spid="197"/>
                                        </p:tgtEl>
                                      </p:cBhvr>
                                    </p:animEffect>
                                    <p:set>
                                      <p:cBhvr>
                                        <p:cTn id="648" dur="1" fill="hold">
                                          <p:stCondLst>
                                            <p:cond delay="499"/>
                                          </p:stCondLst>
                                        </p:cTn>
                                        <p:tgtEl>
                                          <p:spTgt spid="197"/>
                                        </p:tgtEl>
                                        <p:attrNameLst>
                                          <p:attrName>style.visibility</p:attrName>
                                        </p:attrNameLst>
                                      </p:cBhvr>
                                      <p:to>
                                        <p:strVal val="hidden"/>
                                      </p:to>
                                    </p:set>
                                  </p:childTnLst>
                                </p:cTn>
                              </p:par>
                            </p:childTnLst>
                          </p:cTn>
                        </p:par>
                        <p:par>
                          <p:cTn id="649" fill="hold">
                            <p:stCondLst>
                              <p:cond delay="1000"/>
                            </p:stCondLst>
                            <p:childTnLst>
                              <p:par>
                                <p:cTn id="650" presetID="1" presetClass="entr" presetSubtype="0" fill="hold" grpId="0" nodeType="afterEffect">
                                  <p:stCondLst>
                                    <p:cond delay="0"/>
                                  </p:stCondLst>
                                  <p:childTnLst>
                                    <p:set>
                                      <p:cBhvr>
                                        <p:cTn id="651" dur="1" fill="hold">
                                          <p:stCondLst>
                                            <p:cond delay="0"/>
                                          </p:stCondLst>
                                        </p:cTn>
                                        <p:tgtEl>
                                          <p:spTgt spid="198"/>
                                        </p:tgtEl>
                                        <p:attrNameLst>
                                          <p:attrName>style.visibility</p:attrName>
                                        </p:attrNameLst>
                                      </p:cBhvr>
                                      <p:to>
                                        <p:strVal val="visible"/>
                                      </p:to>
                                    </p:set>
                                  </p:childTnLst>
                                </p:cTn>
                              </p:par>
                            </p:childTnLst>
                          </p:cTn>
                        </p:par>
                      </p:childTnLst>
                    </p:cTn>
                  </p:par>
                </p:childTnLst>
              </p:cTn>
              <p:nextCondLst>
                <p:cond evt="onClick" delay="0">
                  <p:tgtEl>
                    <p:spTgt spid="196"/>
                  </p:tgtEl>
                </p:cond>
              </p:nextCondLst>
            </p:seq>
            <p:seq concurrent="1" nextAc="seek">
              <p:cTn id="652" restart="whenNotActive" fill="hold" evtFilter="cancelBubble" nodeType="interactiveSeq">
                <p:stCondLst>
                  <p:cond evt="onClick" delay="0">
                    <p:tgtEl>
                      <p:spTgt spid="199"/>
                    </p:tgtEl>
                  </p:cond>
                </p:stCondLst>
                <p:endSync evt="end" delay="0">
                  <p:rtn val="all"/>
                </p:endSync>
                <p:childTnLst>
                  <p:par>
                    <p:cTn id="653" fill="hold">
                      <p:stCondLst>
                        <p:cond delay="0"/>
                      </p:stCondLst>
                      <p:childTnLst>
                        <p:par>
                          <p:cTn id="654" fill="hold">
                            <p:stCondLst>
                              <p:cond delay="0"/>
                            </p:stCondLst>
                            <p:childTnLst>
                              <p:par>
                                <p:cTn id="655" presetID="10" presetClass="entr" presetSubtype="0" fill="hold" grpId="0" nodeType="clickEffect">
                                  <p:stCondLst>
                                    <p:cond delay="0"/>
                                  </p:stCondLst>
                                  <p:childTnLst>
                                    <p:set>
                                      <p:cBhvr>
                                        <p:cTn id="656" dur="1" fill="hold">
                                          <p:stCondLst>
                                            <p:cond delay="0"/>
                                          </p:stCondLst>
                                        </p:cTn>
                                        <p:tgtEl>
                                          <p:spTgt spid="200"/>
                                        </p:tgtEl>
                                        <p:attrNameLst>
                                          <p:attrName>style.visibility</p:attrName>
                                        </p:attrNameLst>
                                      </p:cBhvr>
                                      <p:to>
                                        <p:strVal val="visible"/>
                                      </p:to>
                                    </p:set>
                                    <p:animEffect transition="in" filter="fade">
                                      <p:cBhvr>
                                        <p:cTn id="657" dur="500"/>
                                        <p:tgtEl>
                                          <p:spTgt spid="200"/>
                                        </p:tgtEl>
                                      </p:cBhvr>
                                    </p:animEffect>
                                  </p:childTnLst>
                                  <p:subTnLst>
                                    <p:audio>
                                      <p:cMediaNode>
                                        <p:cTn display="0" masterRel="sameClick">
                                          <p:stCondLst>
                                            <p:cond evt="begin" delay="0">
                                              <p:tn val="655"/>
                                            </p:cond>
                                          </p:stCondLst>
                                          <p:endCondLst>
                                            <p:cond evt="onStopAudio" delay="0">
                                              <p:tgtEl>
                                                <p:sldTgt/>
                                              </p:tgtEl>
                                            </p:cond>
                                          </p:endCondLst>
                                        </p:cTn>
                                        <p:tgtEl>
                                          <p:sndTgt r:embed="rId3" name="Ding.wav"/>
                                        </p:tgtEl>
                                      </p:cMediaNode>
                                    </p:audio>
                                  </p:subTnLst>
                                </p:cTn>
                              </p:par>
                            </p:childTnLst>
                          </p:cTn>
                        </p:par>
                        <p:par>
                          <p:cTn id="658" fill="hold">
                            <p:stCondLst>
                              <p:cond delay="500"/>
                            </p:stCondLst>
                            <p:childTnLst>
                              <p:par>
                                <p:cTn id="659" presetID="10" presetClass="exit" presetSubtype="0" fill="hold" grpId="1" nodeType="afterEffect">
                                  <p:stCondLst>
                                    <p:cond delay="0"/>
                                  </p:stCondLst>
                                  <p:childTnLst>
                                    <p:animEffect transition="out" filter="fade">
                                      <p:cBhvr>
                                        <p:cTn id="660" dur="500"/>
                                        <p:tgtEl>
                                          <p:spTgt spid="200"/>
                                        </p:tgtEl>
                                      </p:cBhvr>
                                    </p:animEffect>
                                    <p:set>
                                      <p:cBhvr>
                                        <p:cTn id="661" dur="1" fill="hold">
                                          <p:stCondLst>
                                            <p:cond delay="499"/>
                                          </p:stCondLst>
                                        </p:cTn>
                                        <p:tgtEl>
                                          <p:spTgt spid="200"/>
                                        </p:tgtEl>
                                        <p:attrNameLst>
                                          <p:attrName>style.visibility</p:attrName>
                                        </p:attrNameLst>
                                      </p:cBhvr>
                                      <p:to>
                                        <p:strVal val="hidden"/>
                                      </p:to>
                                    </p:set>
                                  </p:childTnLst>
                                </p:cTn>
                              </p:par>
                            </p:childTnLst>
                          </p:cTn>
                        </p:par>
                        <p:par>
                          <p:cTn id="662" fill="hold">
                            <p:stCondLst>
                              <p:cond delay="1000"/>
                            </p:stCondLst>
                            <p:childTnLst>
                              <p:par>
                                <p:cTn id="663" presetID="1" presetClass="entr" presetSubtype="0" fill="hold" grpId="0" nodeType="afterEffect">
                                  <p:stCondLst>
                                    <p:cond delay="0"/>
                                  </p:stCondLst>
                                  <p:childTnLst>
                                    <p:set>
                                      <p:cBhvr>
                                        <p:cTn id="664" dur="1" fill="hold">
                                          <p:stCondLst>
                                            <p:cond delay="0"/>
                                          </p:stCondLst>
                                        </p:cTn>
                                        <p:tgtEl>
                                          <p:spTgt spid="201"/>
                                        </p:tgtEl>
                                        <p:attrNameLst>
                                          <p:attrName>style.visibility</p:attrName>
                                        </p:attrNameLst>
                                      </p:cBhvr>
                                      <p:to>
                                        <p:strVal val="visible"/>
                                      </p:to>
                                    </p:set>
                                  </p:childTnLst>
                                </p:cTn>
                              </p:par>
                            </p:childTnLst>
                          </p:cTn>
                        </p:par>
                      </p:childTnLst>
                    </p:cTn>
                  </p:par>
                </p:childTnLst>
              </p:cTn>
              <p:nextCondLst>
                <p:cond evt="onClick" delay="0">
                  <p:tgtEl>
                    <p:spTgt spid="199"/>
                  </p:tgtEl>
                </p:cond>
              </p:nextCondLst>
            </p:seq>
            <p:seq concurrent="1" nextAc="seek">
              <p:cTn id="665" restart="whenNotActive" fill="hold" evtFilter="cancelBubble" nodeType="interactiveSeq">
                <p:stCondLst>
                  <p:cond evt="onClick" delay="0">
                    <p:tgtEl>
                      <p:spTgt spid="202"/>
                    </p:tgtEl>
                  </p:cond>
                </p:stCondLst>
                <p:endSync evt="end" delay="0">
                  <p:rtn val="all"/>
                </p:endSync>
                <p:childTnLst>
                  <p:par>
                    <p:cTn id="666" fill="hold">
                      <p:stCondLst>
                        <p:cond delay="0"/>
                      </p:stCondLst>
                      <p:childTnLst>
                        <p:par>
                          <p:cTn id="667" fill="hold">
                            <p:stCondLst>
                              <p:cond delay="0"/>
                            </p:stCondLst>
                            <p:childTnLst>
                              <p:par>
                                <p:cTn id="668" presetID="10" presetClass="entr" presetSubtype="0" fill="hold" grpId="0" nodeType="clickEffect">
                                  <p:stCondLst>
                                    <p:cond delay="0"/>
                                  </p:stCondLst>
                                  <p:childTnLst>
                                    <p:set>
                                      <p:cBhvr>
                                        <p:cTn id="669" dur="1" fill="hold">
                                          <p:stCondLst>
                                            <p:cond delay="0"/>
                                          </p:stCondLst>
                                        </p:cTn>
                                        <p:tgtEl>
                                          <p:spTgt spid="203"/>
                                        </p:tgtEl>
                                        <p:attrNameLst>
                                          <p:attrName>style.visibility</p:attrName>
                                        </p:attrNameLst>
                                      </p:cBhvr>
                                      <p:to>
                                        <p:strVal val="visible"/>
                                      </p:to>
                                    </p:set>
                                    <p:animEffect transition="in" filter="fade">
                                      <p:cBhvr>
                                        <p:cTn id="670" dur="500"/>
                                        <p:tgtEl>
                                          <p:spTgt spid="203"/>
                                        </p:tgtEl>
                                      </p:cBhvr>
                                    </p:animEffect>
                                  </p:childTnLst>
                                  <p:subTnLst>
                                    <p:audio>
                                      <p:cMediaNode>
                                        <p:cTn display="0" masterRel="sameClick">
                                          <p:stCondLst>
                                            <p:cond evt="begin" delay="0">
                                              <p:tn val="668"/>
                                            </p:cond>
                                          </p:stCondLst>
                                          <p:endCondLst>
                                            <p:cond evt="onStopAudio" delay="0">
                                              <p:tgtEl>
                                                <p:sldTgt/>
                                              </p:tgtEl>
                                            </p:cond>
                                          </p:endCondLst>
                                        </p:cTn>
                                        <p:tgtEl>
                                          <p:sndTgt r:embed="rId3" name="Ding.wav"/>
                                        </p:tgtEl>
                                      </p:cMediaNode>
                                    </p:audio>
                                  </p:subTnLst>
                                </p:cTn>
                              </p:par>
                            </p:childTnLst>
                          </p:cTn>
                        </p:par>
                        <p:par>
                          <p:cTn id="671" fill="hold">
                            <p:stCondLst>
                              <p:cond delay="500"/>
                            </p:stCondLst>
                            <p:childTnLst>
                              <p:par>
                                <p:cTn id="672" presetID="10" presetClass="exit" presetSubtype="0" fill="hold" grpId="1" nodeType="afterEffect">
                                  <p:stCondLst>
                                    <p:cond delay="0"/>
                                  </p:stCondLst>
                                  <p:childTnLst>
                                    <p:animEffect transition="out" filter="fade">
                                      <p:cBhvr>
                                        <p:cTn id="673" dur="500"/>
                                        <p:tgtEl>
                                          <p:spTgt spid="203"/>
                                        </p:tgtEl>
                                      </p:cBhvr>
                                    </p:animEffect>
                                    <p:set>
                                      <p:cBhvr>
                                        <p:cTn id="674" dur="1" fill="hold">
                                          <p:stCondLst>
                                            <p:cond delay="499"/>
                                          </p:stCondLst>
                                        </p:cTn>
                                        <p:tgtEl>
                                          <p:spTgt spid="203"/>
                                        </p:tgtEl>
                                        <p:attrNameLst>
                                          <p:attrName>style.visibility</p:attrName>
                                        </p:attrNameLst>
                                      </p:cBhvr>
                                      <p:to>
                                        <p:strVal val="hidden"/>
                                      </p:to>
                                    </p:set>
                                  </p:childTnLst>
                                </p:cTn>
                              </p:par>
                            </p:childTnLst>
                          </p:cTn>
                        </p:par>
                        <p:par>
                          <p:cTn id="675" fill="hold">
                            <p:stCondLst>
                              <p:cond delay="1000"/>
                            </p:stCondLst>
                            <p:childTnLst>
                              <p:par>
                                <p:cTn id="676" presetID="1" presetClass="entr" presetSubtype="0" fill="hold" grpId="0" nodeType="afterEffect">
                                  <p:stCondLst>
                                    <p:cond delay="0"/>
                                  </p:stCondLst>
                                  <p:childTnLst>
                                    <p:set>
                                      <p:cBhvr>
                                        <p:cTn id="677" dur="1" fill="hold">
                                          <p:stCondLst>
                                            <p:cond delay="0"/>
                                          </p:stCondLst>
                                        </p:cTn>
                                        <p:tgtEl>
                                          <p:spTgt spid="204"/>
                                        </p:tgtEl>
                                        <p:attrNameLst>
                                          <p:attrName>style.visibility</p:attrName>
                                        </p:attrNameLst>
                                      </p:cBhvr>
                                      <p:to>
                                        <p:strVal val="visible"/>
                                      </p:to>
                                    </p:set>
                                  </p:childTnLst>
                                </p:cTn>
                              </p:par>
                            </p:childTnLst>
                          </p:cTn>
                        </p:par>
                      </p:childTnLst>
                    </p:cTn>
                  </p:par>
                </p:childTnLst>
              </p:cTn>
              <p:nextCondLst>
                <p:cond evt="onClick" delay="0">
                  <p:tgtEl>
                    <p:spTgt spid="202"/>
                  </p:tgtEl>
                </p:cond>
              </p:nextCondLst>
            </p:seq>
          </p:childTnLst>
        </p:cTn>
      </p:par>
    </p:tnLst>
    <p:bldLst>
      <p:bldP spid="152" grpId="0" animBg="1"/>
      <p:bldP spid="152" grpId="1" animBg="1"/>
      <p:bldP spid="211" grpId="0" animBg="1"/>
      <p:bldP spid="154" grpId="0" animBg="1"/>
      <p:bldP spid="154" grpId="1" animBg="1"/>
      <p:bldP spid="155" grpId="0" animBg="1"/>
      <p:bldP spid="157" grpId="0" animBg="1"/>
      <p:bldP spid="157" grpId="1" animBg="1"/>
      <p:bldP spid="158" grpId="0" animBg="1"/>
      <p:bldP spid="160" grpId="0" animBg="1"/>
      <p:bldP spid="160" grpId="1" animBg="1"/>
      <p:bldP spid="161" grpId="0" animBg="1"/>
      <p:bldP spid="163" grpId="0" animBg="1"/>
      <p:bldP spid="163" grpId="1" animBg="1"/>
      <p:bldP spid="164" grpId="0" animBg="1"/>
      <p:bldP spid="166" grpId="0" animBg="1"/>
      <p:bldP spid="166" grpId="1" animBg="1"/>
      <p:bldP spid="167" grpId="0" animBg="1"/>
      <p:bldP spid="40" grpId="0" animBg="1"/>
      <p:bldP spid="40" grpId="1" animBg="1"/>
      <p:bldP spid="41" grpId="0" animBg="1"/>
      <p:bldP spid="43" grpId="0" animBg="1"/>
      <p:bldP spid="43" grpId="1" animBg="1"/>
      <p:bldP spid="44" grpId="0" animBg="1"/>
      <p:bldP spid="46" grpId="0" animBg="1"/>
      <p:bldP spid="46" grpId="1" animBg="1"/>
      <p:bldP spid="47" grpId="0" animBg="1"/>
      <p:bldP spid="49" grpId="0" animBg="1"/>
      <p:bldP spid="49" grpId="1" animBg="1"/>
      <p:bldP spid="50" grpId="0" animBg="1"/>
      <p:bldP spid="52" grpId="0" animBg="1"/>
      <p:bldP spid="52" grpId="1" animBg="1"/>
      <p:bldP spid="53" grpId="0" animBg="1"/>
      <p:bldP spid="55" grpId="0" animBg="1"/>
      <p:bldP spid="55" grpId="1" animBg="1"/>
      <p:bldP spid="56" grpId="0" animBg="1"/>
      <p:bldP spid="58" grpId="0" animBg="1"/>
      <p:bldP spid="58" grpId="1" animBg="1"/>
      <p:bldP spid="59" grpId="0" animBg="1"/>
      <p:bldP spid="61" grpId="0" animBg="1"/>
      <p:bldP spid="61" grpId="1" animBg="1"/>
      <p:bldP spid="62" grpId="0" animBg="1"/>
      <p:bldP spid="64" grpId="0" animBg="1"/>
      <p:bldP spid="64" grpId="1" animBg="1"/>
      <p:bldP spid="65" grpId="0" animBg="1"/>
      <p:bldP spid="67" grpId="0" animBg="1"/>
      <p:bldP spid="67" grpId="1" animBg="1"/>
      <p:bldP spid="68" grpId="0" animBg="1"/>
      <p:bldP spid="70" grpId="0" animBg="1"/>
      <p:bldP spid="70" grpId="1" animBg="1"/>
      <p:bldP spid="71" grpId="0" animBg="1"/>
      <p:bldP spid="73" grpId="0" animBg="1"/>
      <p:bldP spid="73" grpId="1" animBg="1"/>
      <p:bldP spid="74" grpId="0" animBg="1"/>
      <p:bldP spid="76" grpId="0" animBg="1"/>
      <p:bldP spid="76" grpId="1" animBg="1"/>
      <p:bldP spid="77" grpId="0" animBg="1"/>
      <p:bldP spid="79" grpId="0" animBg="1"/>
      <p:bldP spid="79" grpId="1" animBg="1"/>
      <p:bldP spid="80" grpId="0" animBg="1"/>
      <p:bldP spid="82" grpId="0" animBg="1"/>
      <p:bldP spid="82" grpId="1" animBg="1"/>
      <p:bldP spid="83" grpId="0" animBg="1"/>
      <p:bldP spid="85" grpId="0" animBg="1"/>
      <p:bldP spid="85" grpId="1" animBg="1"/>
      <p:bldP spid="86" grpId="0" animBg="1"/>
      <p:bldP spid="88" grpId="0" animBg="1"/>
      <p:bldP spid="88" grpId="1" animBg="1"/>
      <p:bldP spid="89" grpId="0" animBg="1"/>
      <p:bldP spid="91" grpId="0" animBg="1"/>
      <p:bldP spid="91" grpId="1" animBg="1"/>
      <p:bldP spid="92" grpId="0" animBg="1"/>
      <p:bldP spid="94" grpId="0" animBg="1"/>
      <p:bldP spid="94" grpId="1" animBg="1"/>
      <p:bldP spid="95" grpId="0" animBg="1"/>
      <p:bldP spid="97" grpId="0" animBg="1"/>
      <p:bldP spid="97" grpId="1" animBg="1"/>
      <p:bldP spid="98" grpId="0" animBg="1"/>
      <p:bldP spid="100" grpId="0" animBg="1"/>
      <p:bldP spid="100" grpId="1" animBg="1"/>
      <p:bldP spid="101" grpId="0" animBg="1"/>
      <p:bldP spid="103" grpId="0" animBg="1"/>
      <p:bldP spid="103" grpId="1" animBg="1"/>
      <p:bldP spid="104" grpId="0" animBg="1"/>
      <p:bldP spid="106" grpId="0" animBg="1"/>
      <p:bldP spid="106" grpId="1" animBg="1"/>
      <p:bldP spid="107" grpId="0" animBg="1"/>
      <p:bldP spid="109" grpId="0" animBg="1"/>
      <p:bldP spid="109" grpId="1" animBg="1"/>
      <p:bldP spid="110" grpId="0" animBg="1"/>
      <p:bldP spid="112" grpId="0" animBg="1"/>
      <p:bldP spid="112" grpId="1" animBg="1"/>
      <p:bldP spid="113" grpId="0" animBg="1"/>
      <p:bldP spid="115" grpId="0" animBg="1"/>
      <p:bldP spid="115" grpId="1" animBg="1"/>
      <p:bldP spid="116" grpId="0" animBg="1"/>
      <p:bldP spid="118" grpId="0" animBg="1"/>
      <p:bldP spid="118" grpId="1" animBg="1"/>
      <p:bldP spid="119" grpId="0" animBg="1"/>
      <p:bldP spid="121" grpId="0" animBg="1"/>
      <p:bldP spid="121" grpId="1" animBg="1"/>
      <p:bldP spid="122" grpId="0" animBg="1"/>
      <p:bldP spid="124" grpId="0" animBg="1"/>
      <p:bldP spid="124" grpId="1" animBg="1"/>
      <p:bldP spid="125" grpId="0" animBg="1"/>
      <p:bldP spid="127" grpId="0" animBg="1"/>
      <p:bldP spid="127" grpId="1" animBg="1"/>
      <p:bldP spid="128" grpId="0" animBg="1"/>
      <p:bldP spid="130" grpId="0" animBg="1"/>
      <p:bldP spid="130" grpId="1" animBg="1"/>
      <p:bldP spid="131" grpId="0" animBg="1"/>
      <p:bldP spid="133" grpId="0" animBg="1"/>
      <p:bldP spid="133" grpId="1" animBg="1"/>
      <p:bldP spid="134" grpId="0" animBg="1"/>
      <p:bldP spid="136" grpId="0" animBg="1"/>
      <p:bldP spid="136" grpId="1" animBg="1"/>
      <p:bldP spid="137" grpId="0" animBg="1"/>
      <p:bldP spid="139" grpId="0" animBg="1"/>
      <p:bldP spid="139" grpId="1" animBg="1"/>
      <p:bldP spid="140" grpId="0" animBg="1"/>
      <p:bldP spid="142" grpId="0" animBg="1"/>
      <p:bldP spid="142" grpId="1" animBg="1"/>
      <p:bldP spid="143" grpId="0" animBg="1"/>
      <p:bldP spid="145" grpId="0" animBg="1"/>
      <p:bldP spid="145" grpId="1" animBg="1"/>
      <p:bldP spid="146" grpId="0" animBg="1"/>
      <p:bldP spid="148" grpId="0" animBg="1"/>
      <p:bldP spid="148" grpId="1" animBg="1"/>
      <p:bldP spid="149" grpId="0" animBg="1"/>
      <p:bldP spid="151" grpId="0" animBg="1"/>
      <p:bldP spid="151" grpId="1" animBg="1"/>
      <p:bldP spid="169" grpId="0" animBg="1"/>
      <p:bldP spid="171" grpId="0" animBg="1"/>
      <p:bldP spid="171" grpId="1" animBg="1"/>
      <p:bldP spid="172" grpId="0" animBg="1"/>
      <p:bldP spid="174" grpId="0" animBg="1"/>
      <p:bldP spid="174" grpId="1" animBg="1"/>
      <p:bldP spid="175" grpId="0" animBg="1"/>
      <p:bldP spid="177" grpId="0" animBg="1"/>
      <p:bldP spid="177" grpId="1" animBg="1"/>
      <p:bldP spid="178" grpId="0" animBg="1"/>
      <p:bldP spid="191" grpId="0" animBg="1"/>
      <p:bldP spid="191" grpId="1" animBg="1"/>
      <p:bldP spid="192" grpId="0" animBg="1"/>
      <p:bldP spid="194" grpId="0" animBg="1"/>
      <p:bldP spid="194" grpId="1" animBg="1"/>
      <p:bldP spid="195" grpId="0" animBg="1"/>
      <p:bldP spid="197" grpId="0" animBg="1"/>
      <p:bldP spid="197" grpId="1" animBg="1"/>
      <p:bldP spid="198" grpId="0" animBg="1"/>
      <p:bldP spid="200" grpId="0" animBg="1"/>
      <p:bldP spid="200" grpId="1" animBg="1"/>
      <p:bldP spid="201" grpId="0" animBg="1"/>
      <p:bldP spid="203" grpId="0" animBg="1"/>
      <p:bldP spid="203" grpId="1" animBg="1"/>
      <p:bldP spid="20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33" name="TextBox 32"/>
          <p:cNvSpPr txBox="1"/>
          <p:nvPr/>
        </p:nvSpPr>
        <p:spPr>
          <a:xfrm>
            <a:off x="835214" y="379682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STOP</a:t>
            </a:r>
            <a:endParaRPr lang="en-US" sz="4400" u="sng" dirty="0">
              <a:solidFill>
                <a:prstClr val="white"/>
              </a:solidFill>
              <a:latin typeface="Arial Black" panose="020B0A04020102020204" pitchFamily="34" charset="0"/>
            </a:endParaRPr>
          </a:p>
        </p:txBody>
      </p:sp>
      <p:sp>
        <p:nvSpPr>
          <p:cNvPr id="27" name="TextBox 26"/>
          <p:cNvSpPr txBox="1"/>
          <p:nvPr/>
        </p:nvSpPr>
        <p:spPr>
          <a:xfrm>
            <a:off x="804734" y="277574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SPIN</a:t>
            </a:r>
            <a:endParaRPr lang="en-US" sz="4400" u="sng"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603487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33" name="TextBox 32"/>
          <p:cNvSpPr txBox="1"/>
          <p:nvPr/>
        </p:nvSpPr>
        <p:spPr>
          <a:xfrm>
            <a:off x="835214" y="379682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STOP</a:t>
            </a:r>
            <a:endParaRPr lang="en-US" sz="4400" u="sng" dirty="0">
              <a:solidFill>
                <a:prstClr val="white"/>
              </a:solidFill>
              <a:latin typeface="Arial Black" panose="020B0A04020102020204" pitchFamily="34" charset="0"/>
            </a:endParaRPr>
          </a:p>
        </p:txBody>
      </p:sp>
      <p:sp>
        <p:nvSpPr>
          <p:cNvPr id="27" name="TextBox 26"/>
          <p:cNvSpPr txBox="1"/>
          <p:nvPr/>
        </p:nvSpPr>
        <p:spPr>
          <a:xfrm>
            <a:off x="804734" y="277574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SPIN</a:t>
            </a:r>
            <a:endParaRPr lang="en-US" sz="4400" u="sng"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78713800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7"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8"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9"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44" name="AutoShape 72">
              <a:hlinkClick r:id="" action="ppaction://noaction" highlightClick="1">
                <a:snd r:embed="rId10"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46" name="AutoShape 74">
              <a:hlinkClick r:id="" action="ppaction://noaction" highlightClick="1">
                <a:snd r:embed="rId11"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sp>
        <p:nvSpPr>
          <p:cNvPr id="33" name="TextBox 32"/>
          <p:cNvSpPr txBox="1"/>
          <p:nvPr/>
        </p:nvSpPr>
        <p:spPr>
          <a:xfrm>
            <a:off x="835214" y="379682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STOP</a:t>
            </a:r>
            <a:endParaRPr lang="en-US" sz="4400" u="sng" dirty="0">
              <a:solidFill>
                <a:prstClr val="white"/>
              </a:solidFill>
              <a:latin typeface="Arial Black" panose="020B0A04020102020204" pitchFamily="34" charset="0"/>
            </a:endParaRPr>
          </a:p>
        </p:txBody>
      </p:sp>
      <p:sp>
        <p:nvSpPr>
          <p:cNvPr id="26" name="TextBox 25">
            <a:hlinkClick r:id="" action="ppaction://hlinkshowjump?jump=previousslide"/>
          </p:cNvPr>
          <p:cNvSpPr txBox="1"/>
          <p:nvPr/>
        </p:nvSpPr>
        <p:spPr>
          <a:xfrm>
            <a:off x="804734" y="2775749"/>
            <a:ext cx="192024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u="sng" dirty="0" smtClean="0">
                <a:solidFill>
                  <a:prstClr val="white"/>
                </a:solidFill>
                <a:latin typeface="Arial Black" panose="020B0A04020102020204" pitchFamily="34" charset="0"/>
              </a:rPr>
              <a:t>SPIN</a:t>
            </a:r>
            <a:endParaRPr lang="en-US" sz="4400" u="sng" dirty="0">
              <a:solidFill>
                <a:prstClr val="white"/>
              </a:solidFill>
              <a:latin typeface="Arial Black" panose="020B0A04020102020204" pitchFamily="34" charset="0"/>
            </a:endParaRPr>
          </a:p>
        </p:txBody>
      </p:sp>
      <p:sp>
        <p:nvSpPr>
          <p:cNvPr id="3" name="Rectangle 2"/>
          <p:cNvSpPr/>
          <p:nvPr/>
        </p:nvSpPr>
        <p:spPr>
          <a:xfrm>
            <a:off x="14167817" y="15315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137337" y="16839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4152577" y="182111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092436"/>
      </p:ext>
    </p:extLst>
  </p:cSld>
  <p:clrMapOvr>
    <a:masterClrMapping/>
  </p:clrMapOvr>
  <mc:AlternateContent xmlns:mc="http://schemas.openxmlformats.org/markup-compatibility/2006" xmlns:p14="http://schemas.microsoft.com/office/powerpoint/2010/main">
    <mc:Choice Requires="p14">
      <p:transition p14:dur="0">
        <p:sndAc>
          <p:stSnd>
            <p:snd r:embed="rId3" name="Wheel Spin 1.wav"/>
          </p:stSnd>
        </p:sndAc>
      </p:transition>
    </mc:Choice>
    <mc:Fallback xmlns="">
      <p:transition>
        <p:sndAc>
          <p:stSnd>
            <p:snd r:embed="rId12" name="Wheel Spin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7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4" name="Wheel Slowing to Stop 1.wav"/>
                                        </p:tgtEl>
                                      </p:cMediaNode>
                                    </p:audio>
                                  </p:subTnLst>
                                </p:cTn>
                              </p:par>
                              <p:par>
                                <p:cTn id="12" presetID="8" presetClass="emph" presetSubtype="0" decel="100000" fill="hold" nodeType="withEffect">
                                  <p:stCondLst>
                                    <p:cond delay="0"/>
                                  </p:stCondLst>
                                  <p:childTnLst>
                                    <p:animRot by="43200000">
                                      <p:cBhvr>
                                        <p:cTn id="13" dur="3400" fill="hold"/>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Box 209"/>
          <p:cNvSpPr txBox="1">
            <a:spLocks noChangeArrowheads="1"/>
          </p:cNvSpPr>
          <p:nvPr/>
        </p:nvSpPr>
        <p:spPr bwMode="auto">
          <a:xfrm>
            <a:off x="20722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pic>
        <p:nvPicPr>
          <p:cNvPr id="1026" name="Picture 2">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03137" y="6617621"/>
            <a:ext cx="1575652"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1660391"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solidFill>
                  <a:prstClr val="white"/>
                </a:solidFill>
                <a:latin typeface="Arial Black" panose="020B0A04020102020204" pitchFamily="34" charset="0"/>
              </a:rPr>
              <a:t>Round 2</a:t>
            </a:r>
            <a:endParaRPr lang="en-US" dirty="0">
              <a:solidFill>
                <a:prstClr val="white"/>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en-US" sz="2400" i="1" dirty="0" smtClean="0">
                <a:solidFill>
                  <a:prstClr val="white">
                    <a:lumMod val="75000"/>
                  </a:prstClr>
                </a:solidFill>
                <a:latin typeface="Arial" panose="020B0604020202020204" pitchFamily="34" charset="0"/>
                <a:cs typeface="Arial" panose="020B0604020202020204" pitchFamily="34" charset="0"/>
              </a:rPr>
              <a:t>CATEGORY:           </a:t>
            </a:r>
            <a:r>
              <a:rPr lang="en-US" sz="2400" b="1" dirty="0" smtClean="0">
                <a:solidFill>
                  <a:prstClr val="white"/>
                </a:solidFill>
                <a:latin typeface="Arial" panose="020B0604020202020204" pitchFamily="34" charset="0"/>
                <a:cs typeface="Arial" panose="020B0604020202020204" pitchFamily="34" charset="0"/>
              </a:rPr>
              <a:t>PHRASE</a:t>
            </a:r>
            <a:endParaRPr lang="en-US" sz="2400" b="1" dirty="0">
              <a:solidFill>
                <a:prstClr val="white"/>
              </a:solidFill>
              <a:latin typeface="Arial" panose="020B0604020202020204" pitchFamily="34" charset="0"/>
              <a:cs typeface="Arial" panose="020B0604020202020204" pitchFamily="34" charset="0"/>
            </a:endParaRPr>
          </a:p>
        </p:txBody>
      </p:sp>
      <p:sp>
        <p:nvSpPr>
          <p:cNvPr id="152" name="TextBox 151"/>
          <p:cNvSpPr txBox="1">
            <a:spLocks noChangeArrowheads="1"/>
          </p:cNvSpPr>
          <p:nvPr/>
        </p:nvSpPr>
        <p:spPr bwMode="auto">
          <a:xfrm>
            <a:off x="20722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11" name="Text Box 4"/>
          <p:cNvSpPr txBox="1">
            <a:spLocks noChangeArrowheads="1"/>
          </p:cNvSpPr>
          <p:nvPr/>
        </p:nvSpPr>
        <p:spPr bwMode="auto">
          <a:xfrm>
            <a:off x="20849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53" name="TextBox 152"/>
          <p:cNvSpPr txBox="1">
            <a:spLocks noChangeArrowheads="1"/>
          </p:cNvSpPr>
          <p:nvPr/>
        </p:nvSpPr>
        <p:spPr bwMode="auto">
          <a:xfrm>
            <a:off x="2969758"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4" name="TextBox 153"/>
          <p:cNvSpPr txBox="1">
            <a:spLocks noChangeArrowheads="1"/>
          </p:cNvSpPr>
          <p:nvPr/>
        </p:nvSpPr>
        <p:spPr bwMode="auto">
          <a:xfrm>
            <a:off x="2969758"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5" name="Text Box 4"/>
          <p:cNvSpPr txBox="1">
            <a:spLocks noChangeArrowheads="1"/>
          </p:cNvSpPr>
          <p:nvPr/>
        </p:nvSpPr>
        <p:spPr bwMode="auto">
          <a:xfrm>
            <a:off x="2969758"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6" name="TextBox 155"/>
          <p:cNvSpPr txBox="1">
            <a:spLocks noChangeArrowheads="1"/>
          </p:cNvSpPr>
          <p:nvPr/>
        </p:nvSpPr>
        <p:spPr bwMode="auto">
          <a:xfrm>
            <a:off x="3862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7" name="TextBox 156"/>
          <p:cNvSpPr txBox="1">
            <a:spLocks noChangeArrowheads="1"/>
          </p:cNvSpPr>
          <p:nvPr/>
        </p:nvSpPr>
        <p:spPr bwMode="auto">
          <a:xfrm>
            <a:off x="3862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8" name="Text Box 4"/>
          <p:cNvSpPr txBox="1">
            <a:spLocks noChangeArrowheads="1"/>
          </p:cNvSpPr>
          <p:nvPr/>
        </p:nvSpPr>
        <p:spPr bwMode="auto">
          <a:xfrm>
            <a:off x="3862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9" name="TextBox 158"/>
          <p:cNvSpPr txBox="1">
            <a:spLocks noChangeArrowheads="1"/>
          </p:cNvSpPr>
          <p:nvPr/>
        </p:nvSpPr>
        <p:spPr bwMode="auto">
          <a:xfrm>
            <a:off x="4751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0" name="TextBox 159"/>
          <p:cNvSpPr txBox="1">
            <a:spLocks noChangeArrowheads="1"/>
          </p:cNvSpPr>
          <p:nvPr/>
        </p:nvSpPr>
        <p:spPr bwMode="auto">
          <a:xfrm>
            <a:off x="4751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1" name="Text Box 4"/>
          <p:cNvSpPr txBox="1">
            <a:spLocks noChangeArrowheads="1"/>
          </p:cNvSpPr>
          <p:nvPr/>
        </p:nvSpPr>
        <p:spPr bwMode="auto">
          <a:xfrm>
            <a:off x="4751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62" name="TextBox 161"/>
          <p:cNvSpPr txBox="1">
            <a:spLocks noChangeArrowheads="1"/>
          </p:cNvSpPr>
          <p:nvPr/>
        </p:nvSpPr>
        <p:spPr bwMode="auto">
          <a:xfrm>
            <a:off x="5649459"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3" name="TextBox 162"/>
          <p:cNvSpPr txBox="1">
            <a:spLocks noChangeArrowheads="1"/>
          </p:cNvSpPr>
          <p:nvPr/>
        </p:nvSpPr>
        <p:spPr bwMode="auto">
          <a:xfrm>
            <a:off x="5649459"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4" name="Text Box 4"/>
          <p:cNvSpPr txBox="1">
            <a:spLocks noChangeArrowheads="1"/>
          </p:cNvSpPr>
          <p:nvPr/>
        </p:nvSpPr>
        <p:spPr bwMode="auto">
          <a:xfrm>
            <a:off x="5649459"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65" name="TextBox 164"/>
          <p:cNvSpPr txBox="1">
            <a:spLocks noChangeArrowheads="1"/>
          </p:cNvSpPr>
          <p:nvPr/>
        </p:nvSpPr>
        <p:spPr bwMode="auto">
          <a:xfrm>
            <a:off x="65426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6" name="TextBox 165"/>
          <p:cNvSpPr txBox="1">
            <a:spLocks noChangeArrowheads="1"/>
          </p:cNvSpPr>
          <p:nvPr/>
        </p:nvSpPr>
        <p:spPr bwMode="auto">
          <a:xfrm>
            <a:off x="65426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7" name="Text Box 4"/>
          <p:cNvSpPr txBox="1">
            <a:spLocks noChangeArrowheads="1"/>
          </p:cNvSpPr>
          <p:nvPr/>
        </p:nvSpPr>
        <p:spPr bwMode="auto">
          <a:xfrm>
            <a:off x="65426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39" name="TextBox 38"/>
          <p:cNvSpPr txBox="1">
            <a:spLocks noChangeArrowheads="1"/>
          </p:cNvSpPr>
          <p:nvPr/>
        </p:nvSpPr>
        <p:spPr bwMode="auto">
          <a:xfrm>
            <a:off x="74466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0" name="TextBox 39"/>
          <p:cNvSpPr txBox="1">
            <a:spLocks noChangeArrowheads="1"/>
          </p:cNvSpPr>
          <p:nvPr/>
        </p:nvSpPr>
        <p:spPr bwMode="auto">
          <a:xfrm>
            <a:off x="74466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1" name="Text Box 4"/>
          <p:cNvSpPr txBox="1">
            <a:spLocks noChangeArrowheads="1"/>
          </p:cNvSpPr>
          <p:nvPr/>
        </p:nvSpPr>
        <p:spPr bwMode="auto">
          <a:xfrm>
            <a:off x="74466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42" name="TextBox 41"/>
          <p:cNvSpPr txBox="1">
            <a:spLocks noChangeArrowheads="1"/>
          </p:cNvSpPr>
          <p:nvPr/>
        </p:nvSpPr>
        <p:spPr bwMode="auto">
          <a:xfrm>
            <a:off x="8344070"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3" name="TextBox 42"/>
          <p:cNvSpPr txBox="1">
            <a:spLocks noChangeArrowheads="1"/>
          </p:cNvSpPr>
          <p:nvPr/>
        </p:nvSpPr>
        <p:spPr bwMode="auto">
          <a:xfrm>
            <a:off x="8344070"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4" name="Text Box 4"/>
          <p:cNvSpPr txBox="1">
            <a:spLocks noChangeArrowheads="1"/>
          </p:cNvSpPr>
          <p:nvPr/>
        </p:nvSpPr>
        <p:spPr bwMode="auto">
          <a:xfrm>
            <a:off x="8344070"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45" name="TextBox 44"/>
          <p:cNvSpPr txBox="1">
            <a:spLocks noChangeArrowheads="1"/>
          </p:cNvSpPr>
          <p:nvPr/>
        </p:nvSpPr>
        <p:spPr bwMode="auto">
          <a:xfrm>
            <a:off x="9237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6" name="TextBox 45"/>
          <p:cNvSpPr txBox="1">
            <a:spLocks noChangeArrowheads="1"/>
          </p:cNvSpPr>
          <p:nvPr/>
        </p:nvSpPr>
        <p:spPr bwMode="auto">
          <a:xfrm>
            <a:off x="9237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7" name="Text Box 4"/>
          <p:cNvSpPr txBox="1">
            <a:spLocks noChangeArrowheads="1"/>
          </p:cNvSpPr>
          <p:nvPr/>
        </p:nvSpPr>
        <p:spPr bwMode="auto">
          <a:xfrm>
            <a:off x="9237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48" name="TextBox 47"/>
          <p:cNvSpPr txBox="1">
            <a:spLocks noChangeArrowheads="1"/>
          </p:cNvSpPr>
          <p:nvPr/>
        </p:nvSpPr>
        <p:spPr bwMode="auto">
          <a:xfrm>
            <a:off x="10126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9" name="TextBox 48"/>
          <p:cNvSpPr txBox="1">
            <a:spLocks noChangeArrowheads="1"/>
          </p:cNvSpPr>
          <p:nvPr/>
        </p:nvSpPr>
        <p:spPr bwMode="auto">
          <a:xfrm>
            <a:off x="10126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0" name="Text Box 4"/>
          <p:cNvSpPr txBox="1">
            <a:spLocks noChangeArrowheads="1"/>
          </p:cNvSpPr>
          <p:nvPr/>
        </p:nvSpPr>
        <p:spPr bwMode="auto">
          <a:xfrm>
            <a:off x="10126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1" name="TextBox 50"/>
          <p:cNvSpPr txBox="1">
            <a:spLocks noChangeArrowheads="1"/>
          </p:cNvSpPr>
          <p:nvPr/>
        </p:nvSpPr>
        <p:spPr bwMode="auto">
          <a:xfrm>
            <a:off x="1102377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2" name="TextBox 51"/>
          <p:cNvSpPr txBox="1">
            <a:spLocks noChangeArrowheads="1"/>
          </p:cNvSpPr>
          <p:nvPr/>
        </p:nvSpPr>
        <p:spPr bwMode="auto">
          <a:xfrm>
            <a:off x="1102377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3" name="Text Box 4"/>
          <p:cNvSpPr txBox="1">
            <a:spLocks noChangeArrowheads="1"/>
          </p:cNvSpPr>
          <p:nvPr/>
        </p:nvSpPr>
        <p:spPr bwMode="auto">
          <a:xfrm>
            <a:off x="1102377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4" name="TextBox 53"/>
          <p:cNvSpPr txBox="1">
            <a:spLocks noChangeArrowheads="1"/>
          </p:cNvSpPr>
          <p:nvPr/>
        </p:nvSpPr>
        <p:spPr bwMode="auto">
          <a:xfrm>
            <a:off x="119170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5" name="TextBox 54"/>
          <p:cNvSpPr txBox="1">
            <a:spLocks noChangeArrowheads="1"/>
          </p:cNvSpPr>
          <p:nvPr/>
        </p:nvSpPr>
        <p:spPr bwMode="auto">
          <a:xfrm>
            <a:off x="119170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6" name="Text Box 4"/>
          <p:cNvSpPr txBox="1">
            <a:spLocks noChangeArrowheads="1"/>
          </p:cNvSpPr>
          <p:nvPr/>
        </p:nvSpPr>
        <p:spPr bwMode="auto">
          <a:xfrm>
            <a:off x="119170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7" name="TextBox 56"/>
          <p:cNvSpPr txBox="1">
            <a:spLocks noChangeArrowheads="1"/>
          </p:cNvSpPr>
          <p:nvPr/>
        </p:nvSpPr>
        <p:spPr bwMode="auto">
          <a:xfrm>
            <a:off x="20777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8" name="TextBox 57"/>
          <p:cNvSpPr txBox="1">
            <a:spLocks noChangeArrowheads="1"/>
          </p:cNvSpPr>
          <p:nvPr/>
        </p:nvSpPr>
        <p:spPr bwMode="auto">
          <a:xfrm>
            <a:off x="20777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9" name="Text Box 4"/>
          <p:cNvSpPr txBox="1">
            <a:spLocks noChangeArrowheads="1"/>
          </p:cNvSpPr>
          <p:nvPr/>
        </p:nvSpPr>
        <p:spPr bwMode="auto">
          <a:xfrm>
            <a:off x="20777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60" name="TextBox 5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1" name="TextBox 6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2"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3" name="TextBox 62"/>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4" name="TextBox 63"/>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5"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6" name="TextBox 65"/>
          <p:cNvSpPr txBox="1">
            <a:spLocks noChangeArrowheads="1"/>
          </p:cNvSpPr>
          <p:nvPr/>
        </p:nvSpPr>
        <p:spPr bwMode="auto">
          <a:xfrm>
            <a:off x="4757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7" name="TextBox 66"/>
          <p:cNvSpPr txBox="1">
            <a:spLocks noChangeArrowheads="1"/>
          </p:cNvSpPr>
          <p:nvPr/>
        </p:nvSpPr>
        <p:spPr bwMode="auto">
          <a:xfrm>
            <a:off x="4757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8"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9" name="TextBox 68"/>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0" name="TextBox 69"/>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1"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72" name="TextBox 71"/>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3" name="TextBox 72"/>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4"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75" name="TextBox 74"/>
          <p:cNvSpPr txBox="1">
            <a:spLocks noChangeArrowheads="1"/>
          </p:cNvSpPr>
          <p:nvPr/>
        </p:nvSpPr>
        <p:spPr bwMode="auto">
          <a:xfrm>
            <a:off x="74520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6" name="TextBox 75"/>
          <p:cNvSpPr txBox="1">
            <a:spLocks noChangeArrowheads="1"/>
          </p:cNvSpPr>
          <p:nvPr/>
        </p:nvSpPr>
        <p:spPr bwMode="auto">
          <a:xfrm>
            <a:off x="74520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7" name="Text Box 4"/>
          <p:cNvSpPr txBox="1">
            <a:spLocks noChangeArrowheads="1"/>
          </p:cNvSpPr>
          <p:nvPr/>
        </p:nvSpPr>
        <p:spPr bwMode="auto">
          <a:xfrm>
            <a:off x="74520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78" name="TextBox 77"/>
          <p:cNvSpPr txBox="1">
            <a:spLocks noChangeArrowheads="1"/>
          </p:cNvSpPr>
          <p:nvPr/>
        </p:nvSpPr>
        <p:spPr bwMode="auto">
          <a:xfrm>
            <a:off x="8349503"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9" name="TextBox 78"/>
          <p:cNvSpPr txBox="1">
            <a:spLocks noChangeArrowheads="1"/>
          </p:cNvSpPr>
          <p:nvPr/>
        </p:nvSpPr>
        <p:spPr bwMode="auto">
          <a:xfrm>
            <a:off x="8349503"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0" name="Text Box 4"/>
          <p:cNvSpPr txBox="1">
            <a:spLocks noChangeArrowheads="1"/>
          </p:cNvSpPr>
          <p:nvPr/>
        </p:nvSpPr>
        <p:spPr bwMode="auto">
          <a:xfrm>
            <a:off x="8349503"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1" name="TextBox 80"/>
          <p:cNvSpPr txBox="1">
            <a:spLocks noChangeArrowheads="1"/>
          </p:cNvSpPr>
          <p:nvPr/>
        </p:nvSpPr>
        <p:spPr bwMode="auto">
          <a:xfrm>
            <a:off x="9242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2" name="TextBox 81"/>
          <p:cNvSpPr txBox="1">
            <a:spLocks noChangeArrowheads="1"/>
          </p:cNvSpPr>
          <p:nvPr/>
        </p:nvSpPr>
        <p:spPr bwMode="auto">
          <a:xfrm>
            <a:off x="9242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3" name="Text Box 4"/>
          <p:cNvSpPr txBox="1">
            <a:spLocks noChangeArrowheads="1"/>
          </p:cNvSpPr>
          <p:nvPr/>
        </p:nvSpPr>
        <p:spPr bwMode="auto">
          <a:xfrm>
            <a:off x="9242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4" name="TextBox 83"/>
          <p:cNvSpPr txBox="1">
            <a:spLocks noChangeArrowheads="1"/>
          </p:cNvSpPr>
          <p:nvPr/>
        </p:nvSpPr>
        <p:spPr bwMode="auto">
          <a:xfrm>
            <a:off x="10131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5" name="TextBox 84"/>
          <p:cNvSpPr txBox="1">
            <a:spLocks noChangeArrowheads="1"/>
          </p:cNvSpPr>
          <p:nvPr/>
        </p:nvSpPr>
        <p:spPr bwMode="auto">
          <a:xfrm>
            <a:off x="10131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6" name="Text Box 4"/>
          <p:cNvSpPr txBox="1">
            <a:spLocks noChangeArrowheads="1"/>
          </p:cNvSpPr>
          <p:nvPr/>
        </p:nvSpPr>
        <p:spPr bwMode="auto">
          <a:xfrm>
            <a:off x="10131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7" name="TextBox 86"/>
          <p:cNvSpPr txBox="1">
            <a:spLocks noChangeArrowheads="1"/>
          </p:cNvSpPr>
          <p:nvPr/>
        </p:nvSpPr>
        <p:spPr bwMode="auto">
          <a:xfrm>
            <a:off x="1102920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8" name="TextBox 87"/>
          <p:cNvSpPr txBox="1">
            <a:spLocks noChangeArrowheads="1"/>
          </p:cNvSpPr>
          <p:nvPr/>
        </p:nvSpPr>
        <p:spPr bwMode="auto">
          <a:xfrm>
            <a:off x="1102920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9" name="Text Box 4"/>
          <p:cNvSpPr txBox="1">
            <a:spLocks noChangeArrowheads="1"/>
          </p:cNvSpPr>
          <p:nvPr/>
        </p:nvSpPr>
        <p:spPr bwMode="auto">
          <a:xfrm>
            <a:off x="1102920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0" name="TextBox 89"/>
          <p:cNvSpPr txBox="1">
            <a:spLocks noChangeArrowheads="1"/>
          </p:cNvSpPr>
          <p:nvPr/>
        </p:nvSpPr>
        <p:spPr bwMode="auto">
          <a:xfrm>
            <a:off x="119224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1" name="TextBox 90"/>
          <p:cNvSpPr txBox="1">
            <a:spLocks noChangeArrowheads="1"/>
          </p:cNvSpPr>
          <p:nvPr/>
        </p:nvSpPr>
        <p:spPr bwMode="auto">
          <a:xfrm>
            <a:off x="119224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2" name="Text Box 4"/>
          <p:cNvSpPr txBox="1">
            <a:spLocks noChangeArrowheads="1"/>
          </p:cNvSpPr>
          <p:nvPr/>
        </p:nvSpPr>
        <p:spPr bwMode="auto">
          <a:xfrm>
            <a:off x="119224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3" name="TextBox 92"/>
          <p:cNvSpPr txBox="1">
            <a:spLocks noChangeArrowheads="1"/>
          </p:cNvSpPr>
          <p:nvPr/>
        </p:nvSpPr>
        <p:spPr bwMode="auto">
          <a:xfrm>
            <a:off x="20803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4" name="TextBox 93"/>
          <p:cNvSpPr txBox="1">
            <a:spLocks noChangeArrowheads="1"/>
          </p:cNvSpPr>
          <p:nvPr/>
        </p:nvSpPr>
        <p:spPr bwMode="auto">
          <a:xfrm>
            <a:off x="20803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5" name="Text Box 4"/>
          <p:cNvSpPr txBox="1">
            <a:spLocks noChangeArrowheads="1"/>
          </p:cNvSpPr>
          <p:nvPr/>
        </p:nvSpPr>
        <p:spPr bwMode="auto">
          <a:xfrm>
            <a:off x="20803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96" name="TextBox 95"/>
          <p:cNvSpPr txBox="1">
            <a:spLocks noChangeArrowheads="1"/>
          </p:cNvSpPr>
          <p:nvPr/>
        </p:nvSpPr>
        <p:spPr bwMode="auto">
          <a:xfrm>
            <a:off x="2977780"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7" name="TextBox 96"/>
          <p:cNvSpPr txBox="1">
            <a:spLocks noChangeArrowheads="1"/>
          </p:cNvSpPr>
          <p:nvPr/>
        </p:nvSpPr>
        <p:spPr bwMode="auto">
          <a:xfrm>
            <a:off x="2977780"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8" name="Text Box 4"/>
          <p:cNvSpPr txBox="1">
            <a:spLocks noChangeArrowheads="1"/>
          </p:cNvSpPr>
          <p:nvPr/>
        </p:nvSpPr>
        <p:spPr bwMode="auto">
          <a:xfrm>
            <a:off x="2977780"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9" name="TextBox 98"/>
          <p:cNvSpPr txBox="1">
            <a:spLocks noChangeArrowheads="1"/>
          </p:cNvSpPr>
          <p:nvPr/>
        </p:nvSpPr>
        <p:spPr bwMode="auto">
          <a:xfrm>
            <a:off x="3871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0" name="TextBox 99"/>
          <p:cNvSpPr txBox="1">
            <a:spLocks noChangeArrowheads="1"/>
          </p:cNvSpPr>
          <p:nvPr/>
        </p:nvSpPr>
        <p:spPr bwMode="auto">
          <a:xfrm>
            <a:off x="3871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1" name="Text Box 4"/>
          <p:cNvSpPr txBox="1">
            <a:spLocks noChangeArrowheads="1"/>
          </p:cNvSpPr>
          <p:nvPr/>
        </p:nvSpPr>
        <p:spPr bwMode="auto">
          <a:xfrm>
            <a:off x="3871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2" name="TextBox 101"/>
          <p:cNvSpPr txBox="1">
            <a:spLocks noChangeArrowheads="1"/>
          </p:cNvSpPr>
          <p:nvPr/>
        </p:nvSpPr>
        <p:spPr bwMode="auto">
          <a:xfrm>
            <a:off x="4760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3" name="TextBox 102"/>
          <p:cNvSpPr txBox="1">
            <a:spLocks noChangeArrowheads="1"/>
          </p:cNvSpPr>
          <p:nvPr/>
        </p:nvSpPr>
        <p:spPr bwMode="auto">
          <a:xfrm>
            <a:off x="4760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4" name="Text Box 4"/>
          <p:cNvSpPr txBox="1">
            <a:spLocks noChangeArrowheads="1"/>
          </p:cNvSpPr>
          <p:nvPr/>
        </p:nvSpPr>
        <p:spPr bwMode="auto">
          <a:xfrm>
            <a:off x="4760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5" name="TextBox 104"/>
          <p:cNvSpPr txBox="1">
            <a:spLocks noChangeArrowheads="1"/>
          </p:cNvSpPr>
          <p:nvPr/>
        </p:nvSpPr>
        <p:spPr bwMode="auto">
          <a:xfrm>
            <a:off x="5657481"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6" name="TextBox 105"/>
          <p:cNvSpPr txBox="1">
            <a:spLocks noChangeArrowheads="1"/>
          </p:cNvSpPr>
          <p:nvPr/>
        </p:nvSpPr>
        <p:spPr bwMode="auto">
          <a:xfrm>
            <a:off x="5657481"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7" name="Text Box 4"/>
          <p:cNvSpPr txBox="1">
            <a:spLocks noChangeArrowheads="1"/>
          </p:cNvSpPr>
          <p:nvPr/>
        </p:nvSpPr>
        <p:spPr bwMode="auto">
          <a:xfrm>
            <a:off x="5657481"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8" name="TextBox 107"/>
          <p:cNvSpPr txBox="1">
            <a:spLocks noChangeArrowheads="1"/>
          </p:cNvSpPr>
          <p:nvPr/>
        </p:nvSpPr>
        <p:spPr bwMode="auto">
          <a:xfrm>
            <a:off x="65507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9" name="TextBox 108"/>
          <p:cNvSpPr txBox="1">
            <a:spLocks noChangeArrowheads="1"/>
          </p:cNvSpPr>
          <p:nvPr/>
        </p:nvSpPr>
        <p:spPr bwMode="auto">
          <a:xfrm>
            <a:off x="65507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0" name="Text Box 4"/>
          <p:cNvSpPr txBox="1">
            <a:spLocks noChangeArrowheads="1"/>
          </p:cNvSpPr>
          <p:nvPr/>
        </p:nvSpPr>
        <p:spPr bwMode="auto">
          <a:xfrm>
            <a:off x="65507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11" name="TextBox 110"/>
          <p:cNvSpPr txBox="1">
            <a:spLocks noChangeArrowheads="1"/>
          </p:cNvSpPr>
          <p:nvPr/>
        </p:nvSpPr>
        <p:spPr bwMode="auto">
          <a:xfrm>
            <a:off x="74546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2" name="TextBox 111"/>
          <p:cNvSpPr txBox="1">
            <a:spLocks noChangeArrowheads="1"/>
          </p:cNvSpPr>
          <p:nvPr/>
        </p:nvSpPr>
        <p:spPr bwMode="auto">
          <a:xfrm>
            <a:off x="74546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3" name="Text Box 4"/>
          <p:cNvSpPr txBox="1">
            <a:spLocks noChangeArrowheads="1"/>
          </p:cNvSpPr>
          <p:nvPr/>
        </p:nvSpPr>
        <p:spPr bwMode="auto">
          <a:xfrm>
            <a:off x="74546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14" name="TextBox 113"/>
          <p:cNvSpPr txBox="1">
            <a:spLocks noChangeArrowheads="1"/>
          </p:cNvSpPr>
          <p:nvPr/>
        </p:nvSpPr>
        <p:spPr bwMode="auto">
          <a:xfrm>
            <a:off x="8352092"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5" name="TextBox 114"/>
          <p:cNvSpPr txBox="1">
            <a:spLocks noChangeArrowheads="1"/>
          </p:cNvSpPr>
          <p:nvPr/>
        </p:nvSpPr>
        <p:spPr bwMode="auto">
          <a:xfrm>
            <a:off x="8352092"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6" name="Text Box 4"/>
          <p:cNvSpPr txBox="1">
            <a:spLocks noChangeArrowheads="1"/>
          </p:cNvSpPr>
          <p:nvPr/>
        </p:nvSpPr>
        <p:spPr bwMode="auto">
          <a:xfrm>
            <a:off x="8352092"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17" name="TextBox 116"/>
          <p:cNvSpPr txBox="1">
            <a:spLocks noChangeArrowheads="1"/>
          </p:cNvSpPr>
          <p:nvPr/>
        </p:nvSpPr>
        <p:spPr bwMode="auto">
          <a:xfrm>
            <a:off x="9245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8" name="TextBox 117"/>
          <p:cNvSpPr txBox="1">
            <a:spLocks noChangeArrowheads="1"/>
          </p:cNvSpPr>
          <p:nvPr/>
        </p:nvSpPr>
        <p:spPr bwMode="auto">
          <a:xfrm>
            <a:off x="9245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9" name="Text Box 4"/>
          <p:cNvSpPr txBox="1">
            <a:spLocks noChangeArrowheads="1"/>
          </p:cNvSpPr>
          <p:nvPr/>
        </p:nvSpPr>
        <p:spPr bwMode="auto">
          <a:xfrm>
            <a:off x="9245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0" name="TextBox 119"/>
          <p:cNvSpPr txBox="1">
            <a:spLocks noChangeArrowheads="1"/>
          </p:cNvSpPr>
          <p:nvPr/>
        </p:nvSpPr>
        <p:spPr bwMode="auto">
          <a:xfrm>
            <a:off x="10134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1" name="TextBox 120"/>
          <p:cNvSpPr txBox="1">
            <a:spLocks noChangeArrowheads="1"/>
          </p:cNvSpPr>
          <p:nvPr/>
        </p:nvSpPr>
        <p:spPr bwMode="auto">
          <a:xfrm>
            <a:off x="10134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2" name="Text Box 4"/>
          <p:cNvSpPr txBox="1">
            <a:spLocks noChangeArrowheads="1"/>
          </p:cNvSpPr>
          <p:nvPr/>
        </p:nvSpPr>
        <p:spPr bwMode="auto">
          <a:xfrm>
            <a:off x="10134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3" name="TextBox 122"/>
          <p:cNvSpPr txBox="1">
            <a:spLocks noChangeArrowheads="1"/>
          </p:cNvSpPr>
          <p:nvPr/>
        </p:nvSpPr>
        <p:spPr bwMode="auto">
          <a:xfrm>
            <a:off x="1103179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4" name="TextBox 123"/>
          <p:cNvSpPr txBox="1">
            <a:spLocks noChangeArrowheads="1"/>
          </p:cNvSpPr>
          <p:nvPr/>
        </p:nvSpPr>
        <p:spPr bwMode="auto">
          <a:xfrm>
            <a:off x="1103179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5" name="Text Box 4"/>
          <p:cNvSpPr txBox="1">
            <a:spLocks noChangeArrowheads="1"/>
          </p:cNvSpPr>
          <p:nvPr/>
        </p:nvSpPr>
        <p:spPr bwMode="auto">
          <a:xfrm>
            <a:off x="1103179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6" name="TextBox 125"/>
          <p:cNvSpPr txBox="1">
            <a:spLocks noChangeArrowheads="1"/>
          </p:cNvSpPr>
          <p:nvPr/>
        </p:nvSpPr>
        <p:spPr bwMode="auto">
          <a:xfrm>
            <a:off x="119250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7" name="TextBox 126"/>
          <p:cNvSpPr txBox="1">
            <a:spLocks noChangeArrowheads="1"/>
          </p:cNvSpPr>
          <p:nvPr/>
        </p:nvSpPr>
        <p:spPr bwMode="auto">
          <a:xfrm>
            <a:off x="119250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8" name="Text Box 4"/>
          <p:cNvSpPr txBox="1">
            <a:spLocks noChangeArrowheads="1"/>
          </p:cNvSpPr>
          <p:nvPr/>
        </p:nvSpPr>
        <p:spPr bwMode="auto">
          <a:xfrm>
            <a:off x="119250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9" name="TextBox 128"/>
          <p:cNvSpPr txBox="1">
            <a:spLocks noChangeArrowheads="1"/>
          </p:cNvSpPr>
          <p:nvPr/>
        </p:nvSpPr>
        <p:spPr bwMode="auto">
          <a:xfrm>
            <a:off x="20857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0" name="TextBox 129"/>
          <p:cNvSpPr txBox="1">
            <a:spLocks noChangeArrowheads="1"/>
          </p:cNvSpPr>
          <p:nvPr/>
        </p:nvSpPr>
        <p:spPr bwMode="auto">
          <a:xfrm>
            <a:off x="20857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1" name="Text Box 4"/>
          <p:cNvSpPr txBox="1">
            <a:spLocks noChangeArrowheads="1"/>
          </p:cNvSpPr>
          <p:nvPr/>
        </p:nvSpPr>
        <p:spPr bwMode="auto">
          <a:xfrm>
            <a:off x="20857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32" name="TextBox 131"/>
          <p:cNvSpPr txBox="1">
            <a:spLocks noChangeArrowheads="1"/>
          </p:cNvSpPr>
          <p:nvPr/>
        </p:nvSpPr>
        <p:spPr bwMode="auto">
          <a:xfrm>
            <a:off x="2983213"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3" name="TextBox 132"/>
          <p:cNvSpPr txBox="1">
            <a:spLocks noChangeArrowheads="1"/>
          </p:cNvSpPr>
          <p:nvPr/>
        </p:nvSpPr>
        <p:spPr bwMode="auto">
          <a:xfrm>
            <a:off x="2983213"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4" name="Text Box 4"/>
          <p:cNvSpPr txBox="1">
            <a:spLocks noChangeArrowheads="1"/>
          </p:cNvSpPr>
          <p:nvPr/>
        </p:nvSpPr>
        <p:spPr bwMode="auto">
          <a:xfrm>
            <a:off x="2983213"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5" name="TextBox 134"/>
          <p:cNvSpPr txBox="1">
            <a:spLocks noChangeArrowheads="1"/>
          </p:cNvSpPr>
          <p:nvPr/>
        </p:nvSpPr>
        <p:spPr bwMode="auto">
          <a:xfrm>
            <a:off x="3876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6" name="TextBox 135"/>
          <p:cNvSpPr txBox="1">
            <a:spLocks noChangeArrowheads="1"/>
          </p:cNvSpPr>
          <p:nvPr/>
        </p:nvSpPr>
        <p:spPr bwMode="auto">
          <a:xfrm>
            <a:off x="3876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7" name="Text Box 4"/>
          <p:cNvSpPr txBox="1">
            <a:spLocks noChangeArrowheads="1"/>
          </p:cNvSpPr>
          <p:nvPr/>
        </p:nvSpPr>
        <p:spPr bwMode="auto">
          <a:xfrm>
            <a:off x="3876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8" name="TextBox 137"/>
          <p:cNvSpPr txBox="1">
            <a:spLocks noChangeArrowheads="1"/>
          </p:cNvSpPr>
          <p:nvPr/>
        </p:nvSpPr>
        <p:spPr bwMode="auto">
          <a:xfrm>
            <a:off x="4765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9" name="TextBox 138"/>
          <p:cNvSpPr txBox="1">
            <a:spLocks noChangeArrowheads="1"/>
          </p:cNvSpPr>
          <p:nvPr/>
        </p:nvSpPr>
        <p:spPr bwMode="auto">
          <a:xfrm>
            <a:off x="4765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0" name="Text Box 4"/>
          <p:cNvSpPr txBox="1">
            <a:spLocks noChangeArrowheads="1"/>
          </p:cNvSpPr>
          <p:nvPr/>
        </p:nvSpPr>
        <p:spPr bwMode="auto">
          <a:xfrm>
            <a:off x="4765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1" name="TextBox 140"/>
          <p:cNvSpPr txBox="1">
            <a:spLocks noChangeArrowheads="1"/>
          </p:cNvSpPr>
          <p:nvPr/>
        </p:nvSpPr>
        <p:spPr bwMode="auto">
          <a:xfrm>
            <a:off x="5662914"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2" name="TextBox 141"/>
          <p:cNvSpPr txBox="1">
            <a:spLocks noChangeArrowheads="1"/>
          </p:cNvSpPr>
          <p:nvPr/>
        </p:nvSpPr>
        <p:spPr bwMode="auto">
          <a:xfrm>
            <a:off x="5662914"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3" name="Text Box 4"/>
          <p:cNvSpPr txBox="1">
            <a:spLocks noChangeArrowheads="1"/>
          </p:cNvSpPr>
          <p:nvPr/>
        </p:nvSpPr>
        <p:spPr bwMode="auto">
          <a:xfrm>
            <a:off x="5662914"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4" name="TextBox 143"/>
          <p:cNvSpPr txBox="1">
            <a:spLocks noChangeArrowheads="1"/>
          </p:cNvSpPr>
          <p:nvPr/>
        </p:nvSpPr>
        <p:spPr bwMode="auto">
          <a:xfrm>
            <a:off x="65561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5" name="TextBox 144"/>
          <p:cNvSpPr txBox="1">
            <a:spLocks noChangeArrowheads="1"/>
          </p:cNvSpPr>
          <p:nvPr/>
        </p:nvSpPr>
        <p:spPr bwMode="auto">
          <a:xfrm>
            <a:off x="65561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6" name="Text Box 4"/>
          <p:cNvSpPr txBox="1">
            <a:spLocks noChangeArrowheads="1"/>
          </p:cNvSpPr>
          <p:nvPr/>
        </p:nvSpPr>
        <p:spPr bwMode="auto">
          <a:xfrm>
            <a:off x="65561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7" name="TextBox 146"/>
          <p:cNvSpPr txBox="1">
            <a:spLocks noChangeArrowheads="1"/>
          </p:cNvSpPr>
          <p:nvPr/>
        </p:nvSpPr>
        <p:spPr bwMode="auto">
          <a:xfrm>
            <a:off x="74600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8" name="TextBox 147"/>
          <p:cNvSpPr txBox="1">
            <a:spLocks noChangeArrowheads="1"/>
          </p:cNvSpPr>
          <p:nvPr/>
        </p:nvSpPr>
        <p:spPr bwMode="auto">
          <a:xfrm>
            <a:off x="74600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9" name="Text Box 4"/>
          <p:cNvSpPr txBox="1">
            <a:spLocks noChangeArrowheads="1"/>
          </p:cNvSpPr>
          <p:nvPr/>
        </p:nvSpPr>
        <p:spPr bwMode="auto">
          <a:xfrm>
            <a:off x="74600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50" name="TextBox 149"/>
          <p:cNvSpPr txBox="1">
            <a:spLocks noChangeArrowheads="1"/>
          </p:cNvSpPr>
          <p:nvPr/>
        </p:nvSpPr>
        <p:spPr bwMode="auto">
          <a:xfrm>
            <a:off x="8357525"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1" name="TextBox 150"/>
          <p:cNvSpPr txBox="1">
            <a:spLocks noChangeArrowheads="1"/>
          </p:cNvSpPr>
          <p:nvPr/>
        </p:nvSpPr>
        <p:spPr bwMode="auto">
          <a:xfrm>
            <a:off x="8357525"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9" name="Text Box 4"/>
          <p:cNvSpPr txBox="1">
            <a:spLocks noChangeArrowheads="1"/>
          </p:cNvSpPr>
          <p:nvPr/>
        </p:nvSpPr>
        <p:spPr bwMode="auto">
          <a:xfrm>
            <a:off x="8357525"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0" name="TextBox 169"/>
          <p:cNvSpPr txBox="1">
            <a:spLocks noChangeArrowheads="1"/>
          </p:cNvSpPr>
          <p:nvPr/>
        </p:nvSpPr>
        <p:spPr bwMode="auto">
          <a:xfrm>
            <a:off x="9250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1" name="TextBox 170"/>
          <p:cNvSpPr txBox="1">
            <a:spLocks noChangeArrowheads="1"/>
          </p:cNvSpPr>
          <p:nvPr/>
        </p:nvSpPr>
        <p:spPr bwMode="auto">
          <a:xfrm>
            <a:off x="9250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2" name="Text Box 4"/>
          <p:cNvSpPr txBox="1">
            <a:spLocks noChangeArrowheads="1"/>
          </p:cNvSpPr>
          <p:nvPr/>
        </p:nvSpPr>
        <p:spPr bwMode="auto">
          <a:xfrm>
            <a:off x="9250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3" name="TextBox 172"/>
          <p:cNvSpPr txBox="1">
            <a:spLocks noChangeArrowheads="1"/>
          </p:cNvSpPr>
          <p:nvPr/>
        </p:nvSpPr>
        <p:spPr bwMode="auto">
          <a:xfrm>
            <a:off x="10139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4" name="TextBox 173"/>
          <p:cNvSpPr txBox="1">
            <a:spLocks noChangeArrowheads="1"/>
          </p:cNvSpPr>
          <p:nvPr/>
        </p:nvSpPr>
        <p:spPr bwMode="auto">
          <a:xfrm>
            <a:off x="10139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5" name="Text Box 4"/>
          <p:cNvSpPr txBox="1">
            <a:spLocks noChangeArrowheads="1"/>
          </p:cNvSpPr>
          <p:nvPr/>
        </p:nvSpPr>
        <p:spPr bwMode="auto">
          <a:xfrm>
            <a:off x="10139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6" name="TextBox 175"/>
          <p:cNvSpPr txBox="1">
            <a:spLocks noChangeArrowheads="1"/>
          </p:cNvSpPr>
          <p:nvPr/>
        </p:nvSpPr>
        <p:spPr bwMode="auto">
          <a:xfrm>
            <a:off x="1103722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7" name="TextBox 176"/>
          <p:cNvSpPr txBox="1">
            <a:spLocks noChangeArrowheads="1"/>
          </p:cNvSpPr>
          <p:nvPr/>
        </p:nvSpPr>
        <p:spPr bwMode="auto">
          <a:xfrm>
            <a:off x="1103722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8" name="Text Box 4"/>
          <p:cNvSpPr txBox="1">
            <a:spLocks noChangeArrowheads="1"/>
          </p:cNvSpPr>
          <p:nvPr/>
        </p:nvSpPr>
        <p:spPr bwMode="auto">
          <a:xfrm>
            <a:off x="1103722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0" name="TextBox 189"/>
          <p:cNvSpPr txBox="1">
            <a:spLocks noChangeArrowheads="1"/>
          </p:cNvSpPr>
          <p:nvPr/>
        </p:nvSpPr>
        <p:spPr bwMode="auto">
          <a:xfrm>
            <a:off x="119304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1" name="TextBox 190"/>
          <p:cNvSpPr txBox="1">
            <a:spLocks noChangeArrowheads="1"/>
          </p:cNvSpPr>
          <p:nvPr/>
        </p:nvSpPr>
        <p:spPr bwMode="auto">
          <a:xfrm>
            <a:off x="119304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2" name="Text Box 4"/>
          <p:cNvSpPr txBox="1">
            <a:spLocks noChangeArrowheads="1"/>
          </p:cNvSpPr>
          <p:nvPr/>
        </p:nvSpPr>
        <p:spPr bwMode="auto">
          <a:xfrm>
            <a:off x="119304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3" name="TextBox 192"/>
          <p:cNvSpPr txBox="1">
            <a:spLocks noChangeArrowheads="1"/>
          </p:cNvSpPr>
          <p:nvPr/>
        </p:nvSpPr>
        <p:spPr bwMode="auto">
          <a:xfrm>
            <a:off x="1158193" y="2802200"/>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4" name="TextBox 193"/>
          <p:cNvSpPr txBox="1">
            <a:spLocks noChangeArrowheads="1"/>
          </p:cNvSpPr>
          <p:nvPr/>
        </p:nvSpPr>
        <p:spPr bwMode="auto">
          <a:xfrm>
            <a:off x="1158193" y="2802200"/>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5" name="Text Box 4"/>
          <p:cNvSpPr txBox="1">
            <a:spLocks noChangeArrowheads="1"/>
          </p:cNvSpPr>
          <p:nvPr/>
        </p:nvSpPr>
        <p:spPr bwMode="auto">
          <a:xfrm>
            <a:off x="1158193" y="2802200"/>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96" name="TextBox 195"/>
          <p:cNvSpPr txBox="1">
            <a:spLocks noChangeArrowheads="1"/>
          </p:cNvSpPr>
          <p:nvPr/>
        </p:nvSpPr>
        <p:spPr bwMode="auto">
          <a:xfrm>
            <a:off x="1160782" y="3961446"/>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7" name="TextBox 196"/>
          <p:cNvSpPr txBox="1">
            <a:spLocks noChangeArrowheads="1"/>
          </p:cNvSpPr>
          <p:nvPr/>
        </p:nvSpPr>
        <p:spPr bwMode="auto">
          <a:xfrm>
            <a:off x="1160782" y="3961446"/>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8" name="Text Box 4"/>
          <p:cNvSpPr txBox="1">
            <a:spLocks noChangeArrowheads="1"/>
          </p:cNvSpPr>
          <p:nvPr/>
        </p:nvSpPr>
        <p:spPr bwMode="auto">
          <a:xfrm>
            <a:off x="1160782" y="396144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99" name="TextBox 198"/>
          <p:cNvSpPr txBox="1">
            <a:spLocks noChangeArrowheads="1"/>
          </p:cNvSpPr>
          <p:nvPr/>
        </p:nvSpPr>
        <p:spPr bwMode="auto">
          <a:xfrm>
            <a:off x="12827189" y="2792585"/>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0" name="TextBox 199"/>
          <p:cNvSpPr txBox="1">
            <a:spLocks noChangeArrowheads="1"/>
          </p:cNvSpPr>
          <p:nvPr/>
        </p:nvSpPr>
        <p:spPr bwMode="auto">
          <a:xfrm>
            <a:off x="12827189" y="2792585"/>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1" name="Text Box 4"/>
          <p:cNvSpPr txBox="1">
            <a:spLocks noChangeArrowheads="1"/>
          </p:cNvSpPr>
          <p:nvPr/>
        </p:nvSpPr>
        <p:spPr bwMode="auto">
          <a:xfrm>
            <a:off x="12827189" y="2792585"/>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02" name="TextBox 201"/>
          <p:cNvSpPr txBox="1">
            <a:spLocks noChangeArrowheads="1"/>
          </p:cNvSpPr>
          <p:nvPr/>
        </p:nvSpPr>
        <p:spPr bwMode="auto">
          <a:xfrm>
            <a:off x="12829778" y="395183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3" name="TextBox 202"/>
          <p:cNvSpPr txBox="1">
            <a:spLocks noChangeArrowheads="1"/>
          </p:cNvSpPr>
          <p:nvPr/>
        </p:nvSpPr>
        <p:spPr bwMode="auto">
          <a:xfrm>
            <a:off x="12829778" y="395183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4" name="Text Box 4"/>
          <p:cNvSpPr txBox="1">
            <a:spLocks noChangeArrowheads="1"/>
          </p:cNvSpPr>
          <p:nvPr/>
        </p:nvSpPr>
        <p:spPr bwMode="auto">
          <a:xfrm>
            <a:off x="12829778" y="395183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Cheer</a:t>
              </a: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Silence</a:t>
              </a: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Bankrupt</a:t>
              </a:r>
              <a:endParaRPr lang="en-US" altLang="en-US" sz="1400" dirty="0">
                <a:solidFill>
                  <a:prstClr val="white"/>
                </a:solidFill>
              </a:endParaRPr>
            </a:p>
          </p:txBody>
        </p:sp>
        <p:sp>
          <p:nvSpPr>
            <p:cNvPr id="218" name="AutoShape 72">
              <a:hlinkClick r:id="" action="ppaction://noaction" highlightClick="1">
                <a:snd r:embed="rId7"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Win</a:t>
              </a:r>
            </a:p>
          </p:txBody>
        </p:sp>
        <p:sp>
          <p:nvSpPr>
            <p:cNvPr id="220"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prstClr val="white"/>
                  </a:solidFill>
                </a:rPr>
                <a:t>Boo</a:t>
              </a:r>
            </a:p>
          </p:txBody>
        </p:sp>
      </p:grpSp>
      <p:pic>
        <p:nvPicPr>
          <p:cNvPr id="3074" name="Picture 2" descr="https://cdn0.iconfinder.com/data/icons/flat-security-icons/512/close.png">
            <a:hlinkClick r:id="" action="ppaction://noaction">
              <a:snd r:embed="rId9" name="Buzzer.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smtClean="0">
                <a:solidFill>
                  <a:prstClr val="white"/>
                </a:solidFill>
              </a:rPr>
              <a:t>INCORRECT</a:t>
            </a:r>
            <a:endParaRPr lang="en-US" altLang="en-US" sz="1400" dirty="0">
              <a:solidFill>
                <a:prstClr val="white"/>
              </a:solidFill>
            </a:endParaRPr>
          </a:p>
        </p:txBody>
      </p:sp>
      <p:grpSp>
        <p:nvGrpSpPr>
          <p:cNvPr id="179" name="Group 14"/>
          <p:cNvGrpSpPr>
            <a:grpSpLocks/>
          </p:cNvGrpSpPr>
          <p:nvPr/>
        </p:nvGrpSpPr>
        <p:grpSpPr bwMode="auto">
          <a:xfrm rot="10800000">
            <a:off x="13675008" y="260883"/>
            <a:ext cx="672241" cy="674574"/>
            <a:chOff x="566" y="4031"/>
            <a:chExt cx="288" cy="289"/>
          </a:xfrm>
        </p:grpSpPr>
        <p:sp>
          <p:nvSpPr>
            <p:cNvPr id="18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2" name="Oval 17">
              <a:hlinkClick r:id="rId11"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83" name="TextBox 182"/>
          <p:cNvSpPr txBox="1"/>
          <p:nvPr/>
        </p:nvSpPr>
        <p:spPr>
          <a:xfrm>
            <a:off x="13540919" y="985485"/>
            <a:ext cx="90774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cs typeface="Arial" panose="020B0604020202020204" pitchFamily="34" charset="0"/>
              </a:rPr>
              <a:t>NEXT</a:t>
            </a:r>
          </a:p>
          <a:p>
            <a:pPr algn="ctr"/>
            <a:r>
              <a:rPr lang="en-US" sz="1400" dirty="0" smtClean="0">
                <a:solidFill>
                  <a:prstClr val="white"/>
                </a:solidFill>
                <a:latin typeface="Arial Black" panose="020B0A04020102020204" pitchFamily="34" charset="0"/>
                <a:cs typeface="Arial" panose="020B0604020202020204" pitchFamily="34" charset="0"/>
              </a:rPr>
              <a:t>ROUND</a:t>
            </a:r>
            <a:endParaRPr lang="en-US" sz="1400"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586514156"/>
      </p:ext>
    </p:extLst>
  </p:cSld>
  <p:clrMapOvr>
    <a:masterClrMapping/>
  </p:clrMapOvr>
  <p:transition spd="slow"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2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52"/>
                                        </p:tgtEl>
                                      </p:cBhvr>
                                    </p:animEffect>
                                    <p:set>
                                      <p:cBhvr>
                                        <p:cTn id="11" dur="1" fill="hold">
                                          <p:stCondLst>
                                            <p:cond delay="499"/>
                                          </p:stCondLst>
                                        </p:cTn>
                                        <p:tgtEl>
                                          <p:spTgt spid="152"/>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childTnLst>
                          </p:cTn>
                        </p:par>
                      </p:childTnLst>
                    </p:cTn>
                  </p:par>
                </p:childTnLst>
              </p:cTn>
              <p:nextCondLst>
                <p:cond evt="onClick" delay="0">
                  <p:tgtEl>
                    <p:spTgt spid="210"/>
                  </p:tgtEl>
                </p:cond>
              </p:nextCondLst>
            </p:seq>
            <p:seq concurrent="1" nextAc="seek">
              <p:cTn id="15" restart="whenNotActive" fill="hold" evtFilter="cancelBubble" nodeType="interactiveSeq">
                <p:stCondLst>
                  <p:cond evt="onClick" delay="0">
                    <p:tgtEl>
                      <p:spTgt spid="15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54"/>
                                        </p:tgtEl>
                                      </p:cBhvr>
                                    </p:animEffect>
                                    <p:set>
                                      <p:cBhvr>
                                        <p:cTn id="24" dur="1" fill="hold">
                                          <p:stCondLst>
                                            <p:cond delay="499"/>
                                          </p:stCondLst>
                                        </p:cTn>
                                        <p:tgtEl>
                                          <p:spTgt spid="154"/>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55"/>
                                        </p:tgtEl>
                                        <p:attrNameLst>
                                          <p:attrName>style.visibility</p:attrName>
                                        </p:attrNameLst>
                                      </p:cBhvr>
                                      <p:to>
                                        <p:strVal val="visible"/>
                                      </p:to>
                                    </p:set>
                                  </p:childTnLst>
                                </p:cTn>
                              </p:par>
                            </p:childTnLst>
                          </p:cTn>
                        </p:par>
                      </p:childTnLst>
                    </p:cTn>
                  </p:par>
                </p:childTnLst>
              </p:cTn>
              <p:nextCondLst>
                <p:cond evt="onClick" delay="0">
                  <p:tgtEl>
                    <p:spTgt spid="153"/>
                  </p:tgtEl>
                </p:cond>
              </p:nextCondLst>
            </p:seq>
            <p:seq concurrent="1" nextAc="seek">
              <p:cTn id="28" restart="whenNotActive" fill="hold" evtFilter="cancelBubble" nodeType="interactiveSeq">
                <p:stCondLst>
                  <p:cond evt="onClick" delay="0">
                    <p:tgtEl>
                      <p:spTgt spid="156"/>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fade">
                                      <p:cBhvr>
                                        <p:cTn id="33" dur="500"/>
                                        <p:tgtEl>
                                          <p:spTgt spid="157"/>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157"/>
                                        </p:tgtEl>
                                      </p:cBhvr>
                                    </p:animEffect>
                                    <p:set>
                                      <p:cBhvr>
                                        <p:cTn id="37" dur="1" fill="hold">
                                          <p:stCondLst>
                                            <p:cond delay="499"/>
                                          </p:stCondLst>
                                        </p:cTn>
                                        <p:tgtEl>
                                          <p:spTgt spid="157"/>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58"/>
                                        </p:tgtEl>
                                        <p:attrNameLst>
                                          <p:attrName>style.visibility</p:attrName>
                                        </p:attrNameLst>
                                      </p:cBhvr>
                                      <p:to>
                                        <p:strVal val="visible"/>
                                      </p:to>
                                    </p:set>
                                  </p:childTnLst>
                                </p:cTn>
                              </p:par>
                            </p:childTnLst>
                          </p:cTn>
                        </p:par>
                      </p:childTnLst>
                    </p:cTn>
                  </p:par>
                </p:childTnLst>
              </p:cTn>
              <p:nextCondLst>
                <p:cond evt="onClick" delay="0">
                  <p:tgtEl>
                    <p:spTgt spid="156"/>
                  </p:tgtEl>
                </p:cond>
              </p:nextCondLst>
            </p:seq>
            <p:seq concurrent="1" nextAc="seek">
              <p:cTn id="41" restart="whenNotActive" fill="hold" evtFilter="cancelBubble" nodeType="interactiveSeq">
                <p:stCondLst>
                  <p:cond evt="onClick" delay="0">
                    <p:tgtEl>
                      <p:spTgt spid="15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fade">
                                      <p:cBhvr>
                                        <p:cTn id="46" dur="500"/>
                                        <p:tgtEl>
                                          <p:spTgt spid="160"/>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160"/>
                                        </p:tgtEl>
                                      </p:cBhvr>
                                    </p:animEffect>
                                    <p:set>
                                      <p:cBhvr>
                                        <p:cTn id="50" dur="1" fill="hold">
                                          <p:stCondLst>
                                            <p:cond delay="499"/>
                                          </p:stCondLst>
                                        </p:cTn>
                                        <p:tgtEl>
                                          <p:spTgt spid="160"/>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161"/>
                                        </p:tgtEl>
                                        <p:attrNameLst>
                                          <p:attrName>style.visibility</p:attrName>
                                        </p:attrNameLst>
                                      </p:cBhvr>
                                      <p:to>
                                        <p:strVal val="visible"/>
                                      </p:to>
                                    </p:set>
                                  </p:childTnLst>
                                </p:cTn>
                              </p:par>
                            </p:childTnLst>
                          </p:cTn>
                        </p:par>
                      </p:childTnLst>
                    </p:cTn>
                  </p:par>
                </p:childTnLst>
              </p:cTn>
              <p:nextCondLst>
                <p:cond evt="onClick" delay="0">
                  <p:tgtEl>
                    <p:spTgt spid="159"/>
                  </p:tgtEl>
                </p:cond>
              </p:nextCondLst>
            </p:seq>
            <p:seq concurrent="1" nextAc="seek">
              <p:cTn id="54" restart="whenNotActive" fill="hold" evtFilter="cancelBubble" nodeType="interactiveSeq">
                <p:stCondLst>
                  <p:cond evt="onClick" delay="0">
                    <p:tgtEl>
                      <p:spTgt spid="16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fade">
                                      <p:cBhvr>
                                        <p:cTn id="59" dur="500"/>
                                        <p:tgtEl>
                                          <p:spTgt spid="163"/>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63"/>
                                        </p:tgtEl>
                                      </p:cBhvr>
                                    </p:animEffect>
                                    <p:set>
                                      <p:cBhvr>
                                        <p:cTn id="63" dur="1" fill="hold">
                                          <p:stCondLst>
                                            <p:cond delay="499"/>
                                          </p:stCondLst>
                                        </p:cTn>
                                        <p:tgtEl>
                                          <p:spTgt spid="163"/>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162"/>
                  </p:tgtEl>
                </p:cond>
              </p:nextCondLst>
            </p:seq>
            <p:seq concurrent="1" nextAc="seek">
              <p:cTn id="67" restart="whenNotActive" fill="hold" evtFilter="cancelBubble" nodeType="interactiveSeq">
                <p:stCondLst>
                  <p:cond evt="onClick" delay="0">
                    <p:tgtEl>
                      <p:spTgt spid="16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6"/>
                                        </p:tgtEl>
                                        <p:attrNameLst>
                                          <p:attrName>style.visibility</p:attrName>
                                        </p:attrNameLst>
                                      </p:cBhvr>
                                      <p:to>
                                        <p:strVal val="visible"/>
                                      </p:to>
                                    </p:set>
                                    <p:animEffect transition="in" filter="fade">
                                      <p:cBhvr>
                                        <p:cTn id="72" dur="500"/>
                                        <p:tgtEl>
                                          <p:spTgt spid="166"/>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166"/>
                                        </p:tgtEl>
                                      </p:cBhvr>
                                    </p:animEffect>
                                    <p:set>
                                      <p:cBhvr>
                                        <p:cTn id="76" dur="1" fill="hold">
                                          <p:stCondLst>
                                            <p:cond delay="499"/>
                                          </p:stCondLst>
                                        </p:cTn>
                                        <p:tgtEl>
                                          <p:spTgt spid="166"/>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165"/>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43"/>
                                        </p:tgtEl>
                                      </p:cBhvr>
                                    </p:animEffect>
                                    <p:set>
                                      <p:cBhvr>
                                        <p:cTn id="102" dur="1" fill="hold">
                                          <p:stCondLst>
                                            <p:cond delay="499"/>
                                          </p:stCondLst>
                                        </p:cTn>
                                        <p:tgtEl>
                                          <p:spTgt spid="43"/>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06" restart="whenNotActive" fill="hold" evtFilter="cancelBubble" nodeType="interactiveSeq">
                <p:stCondLst>
                  <p:cond evt="onClick" delay="0">
                    <p:tgtEl>
                      <p:spTgt spid="4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500"/>
                                        <p:tgtEl>
                                          <p:spTgt spid="46"/>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46"/>
                                        </p:tgtEl>
                                      </p:cBhvr>
                                    </p:animEffect>
                                    <p:set>
                                      <p:cBhvr>
                                        <p:cTn id="115" dur="1" fill="hold">
                                          <p:stCondLst>
                                            <p:cond delay="499"/>
                                          </p:stCondLst>
                                        </p:cTn>
                                        <p:tgtEl>
                                          <p:spTgt spid="46"/>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8"/>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fade">
                                      <p:cBhvr>
                                        <p:cTn id="124" dur="500"/>
                                        <p:tgtEl>
                                          <p:spTgt spid="49"/>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49"/>
                                        </p:tgtEl>
                                      </p:cBhvr>
                                    </p:animEffect>
                                    <p:set>
                                      <p:cBhvr>
                                        <p:cTn id="128" dur="1" fill="hold">
                                          <p:stCondLst>
                                            <p:cond delay="499"/>
                                          </p:stCondLst>
                                        </p:cTn>
                                        <p:tgtEl>
                                          <p:spTgt spid="49"/>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32" restart="whenNotActive" fill="hold" evtFilter="cancelBubble" nodeType="interactiveSeq">
                <p:stCondLst>
                  <p:cond evt="onClick" delay="0">
                    <p:tgtEl>
                      <p:spTgt spid="51"/>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2"/>
                                        </p:tgtEl>
                                        <p:attrNameLst>
                                          <p:attrName>style.visibility</p:attrName>
                                        </p:attrNameLst>
                                      </p:cBhvr>
                                      <p:to>
                                        <p:strVal val="visible"/>
                                      </p:to>
                                    </p:set>
                                    <p:animEffect transition="in" filter="fade">
                                      <p:cBhvr>
                                        <p:cTn id="137" dur="500"/>
                                        <p:tgtEl>
                                          <p:spTgt spid="52"/>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52"/>
                                        </p:tgtEl>
                                      </p:cBhvr>
                                    </p:animEffect>
                                    <p:set>
                                      <p:cBhvr>
                                        <p:cTn id="141" dur="1" fill="hold">
                                          <p:stCondLst>
                                            <p:cond delay="499"/>
                                          </p:stCondLst>
                                        </p:cTn>
                                        <p:tgtEl>
                                          <p:spTgt spid="52"/>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145" restart="whenNotActive" fill="hold" evtFilter="cancelBubble" nodeType="interactiveSeq">
                <p:stCondLst>
                  <p:cond evt="onClick" delay="0">
                    <p:tgtEl>
                      <p:spTgt spid="54"/>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500"/>
                                        <p:tgtEl>
                                          <p:spTgt spid="55"/>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55"/>
                                        </p:tgtEl>
                                      </p:cBhvr>
                                    </p:animEffect>
                                    <p:set>
                                      <p:cBhvr>
                                        <p:cTn id="154" dur="1" fill="hold">
                                          <p:stCondLst>
                                            <p:cond delay="499"/>
                                          </p:stCondLst>
                                        </p:cTn>
                                        <p:tgtEl>
                                          <p:spTgt spid="55"/>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158" restart="whenNotActive" fill="hold" evtFilter="cancelBubble" nodeType="interactiveSeq">
                <p:stCondLst>
                  <p:cond evt="onClick" delay="0">
                    <p:tgtEl>
                      <p:spTgt spid="57"/>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fade">
                                      <p:cBhvr>
                                        <p:cTn id="163" dur="500"/>
                                        <p:tgtEl>
                                          <p:spTgt spid="58"/>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58"/>
                                        </p:tgtEl>
                                      </p:cBhvr>
                                    </p:animEffect>
                                    <p:set>
                                      <p:cBhvr>
                                        <p:cTn id="167" dur="1" fill="hold">
                                          <p:stCondLst>
                                            <p:cond delay="499"/>
                                          </p:stCondLst>
                                        </p:cTn>
                                        <p:tgtEl>
                                          <p:spTgt spid="58"/>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71" restart="whenNotActive" fill="hold" evtFilter="cancelBubble" nodeType="interactiveSeq">
                <p:stCondLst>
                  <p:cond evt="onClick" delay="0">
                    <p:tgtEl>
                      <p:spTgt spid="60"/>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61"/>
                                        </p:tgtEl>
                                        <p:attrNameLst>
                                          <p:attrName>style.visibility</p:attrName>
                                        </p:attrNameLst>
                                      </p:cBhvr>
                                      <p:to>
                                        <p:strVal val="visible"/>
                                      </p:to>
                                    </p:set>
                                    <p:animEffect transition="in" filter="fade">
                                      <p:cBhvr>
                                        <p:cTn id="176" dur="500"/>
                                        <p:tgtEl>
                                          <p:spTgt spid="61"/>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61"/>
                                        </p:tgtEl>
                                      </p:cBhvr>
                                    </p:animEffect>
                                    <p:set>
                                      <p:cBhvr>
                                        <p:cTn id="180" dur="1" fill="hold">
                                          <p:stCondLst>
                                            <p:cond delay="499"/>
                                          </p:stCondLst>
                                        </p:cTn>
                                        <p:tgtEl>
                                          <p:spTgt spid="61"/>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184" restart="whenNotActive" fill="hold" evtFilter="cancelBubble" nodeType="interactiveSeq">
                <p:stCondLst>
                  <p:cond evt="onClick" delay="0">
                    <p:tgtEl>
                      <p:spTgt spid="6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64"/>
                                        </p:tgtEl>
                                        <p:attrNameLst>
                                          <p:attrName>style.visibility</p:attrName>
                                        </p:attrNameLst>
                                      </p:cBhvr>
                                      <p:to>
                                        <p:strVal val="visible"/>
                                      </p:to>
                                    </p:set>
                                    <p:animEffect transition="in" filter="fade">
                                      <p:cBhvr>
                                        <p:cTn id="189" dur="500"/>
                                        <p:tgtEl>
                                          <p:spTgt spid="64"/>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64"/>
                                        </p:tgtEl>
                                      </p:cBhvr>
                                    </p:animEffect>
                                    <p:set>
                                      <p:cBhvr>
                                        <p:cTn id="193" dur="1" fill="hold">
                                          <p:stCondLst>
                                            <p:cond delay="499"/>
                                          </p:stCondLst>
                                        </p:cTn>
                                        <p:tgtEl>
                                          <p:spTgt spid="64"/>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97" restart="whenNotActive" fill="hold" evtFilter="cancelBubble" nodeType="interactiveSeq">
                <p:stCondLst>
                  <p:cond evt="onClick" delay="0">
                    <p:tgtEl>
                      <p:spTgt spid="66"/>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67"/>
                                        </p:tgtEl>
                                        <p:attrNameLst>
                                          <p:attrName>style.visibility</p:attrName>
                                        </p:attrNameLst>
                                      </p:cBhvr>
                                      <p:to>
                                        <p:strVal val="visible"/>
                                      </p:to>
                                    </p:set>
                                    <p:animEffect transition="in" filter="fade">
                                      <p:cBhvr>
                                        <p:cTn id="202" dur="500"/>
                                        <p:tgtEl>
                                          <p:spTgt spid="67"/>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67"/>
                                        </p:tgtEl>
                                      </p:cBhvr>
                                    </p:animEffect>
                                    <p:set>
                                      <p:cBhvr>
                                        <p:cTn id="206" dur="1" fill="hold">
                                          <p:stCondLst>
                                            <p:cond delay="499"/>
                                          </p:stCondLst>
                                        </p:cTn>
                                        <p:tgtEl>
                                          <p:spTgt spid="67"/>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210" restart="whenNotActive" fill="hold" evtFilter="cancelBubble" nodeType="interactiveSeq">
                <p:stCondLst>
                  <p:cond evt="onClick" delay="0">
                    <p:tgtEl>
                      <p:spTgt spid="69"/>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70"/>
                                        </p:tgtEl>
                                        <p:attrNameLst>
                                          <p:attrName>style.visibility</p:attrName>
                                        </p:attrNameLst>
                                      </p:cBhvr>
                                      <p:to>
                                        <p:strVal val="visible"/>
                                      </p:to>
                                    </p:set>
                                    <p:animEffect transition="in" filter="fade">
                                      <p:cBhvr>
                                        <p:cTn id="215" dur="500"/>
                                        <p:tgtEl>
                                          <p:spTgt spid="70"/>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70"/>
                                        </p:tgtEl>
                                      </p:cBhvr>
                                    </p:animEffect>
                                    <p:set>
                                      <p:cBhvr>
                                        <p:cTn id="219" dur="1" fill="hold">
                                          <p:stCondLst>
                                            <p:cond delay="499"/>
                                          </p:stCondLst>
                                        </p:cTn>
                                        <p:tgtEl>
                                          <p:spTgt spid="70"/>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223" restart="whenNotActive" fill="hold" evtFilter="cancelBubble" nodeType="interactiveSeq">
                <p:stCondLst>
                  <p:cond evt="onClick" delay="0">
                    <p:tgtEl>
                      <p:spTgt spid="72"/>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73"/>
                                        </p:tgtEl>
                                        <p:attrNameLst>
                                          <p:attrName>style.visibility</p:attrName>
                                        </p:attrNameLst>
                                      </p:cBhvr>
                                      <p:to>
                                        <p:strVal val="visible"/>
                                      </p:to>
                                    </p:set>
                                    <p:animEffect transition="in" filter="fade">
                                      <p:cBhvr>
                                        <p:cTn id="228" dur="500"/>
                                        <p:tgtEl>
                                          <p:spTgt spid="73"/>
                                        </p:tgtEl>
                                      </p:cBhvr>
                                    </p:animEffect>
                                  </p:childTnLst>
                                  <p:subTnLst>
                                    <p:audio>
                                      <p:cMediaNode>
                                        <p:cTn display="0" masterRel="sameClick">
                                          <p:stCondLst>
                                            <p:cond evt="begin" delay="0">
                                              <p:tn val="226"/>
                                            </p:cond>
                                          </p:stCondLst>
                                          <p:endCondLst>
                                            <p:cond evt="onStopAudio" delay="0">
                                              <p:tgtEl>
                                                <p:sldTgt/>
                                              </p:tgtEl>
                                            </p:cond>
                                          </p:endCondLst>
                                        </p:cTn>
                                        <p:tgtEl>
                                          <p:sndTgt r:embed="rId3" name="Ding.wav"/>
                                        </p:tgtEl>
                                      </p:cMediaNode>
                                    </p:audio>
                                  </p:subTnLst>
                                </p:cTn>
                              </p:par>
                            </p:childTnLst>
                          </p:cTn>
                        </p:par>
                        <p:par>
                          <p:cTn id="229" fill="hold">
                            <p:stCondLst>
                              <p:cond delay="500"/>
                            </p:stCondLst>
                            <p:childTnLst>
                              <p:par>
                                <p:cTn id="230" presetID="10" presetClass="exit" presetSubtype="0" fill="hold" grpId="1" nodeType="afterEffect">
                                  <p:stCondLst>
                                    <p:cond delay="0"/>
                                  </p:stCondLst>
                                  <p:childTnLst>
                                    <p:animEffect transition="out" filter="fade">
                                      <p:cBhvr>
                                        <p:cTn id="231" dur="500"/>
                                        <p:tgtEl>
                                          <p:spTgt spid="73"/>
                                        </p:tgtEl>
                                      </p:cBhvr>
                                    </p:animEffect>
                                    <p:set>
                                      <p:cBhvr>
                                        <p:cTn id="232" dur="1" fill="hold">
                                          <p:stCondLst>
                                            <p:cond delay="499"/>
                                          </p:stCondLst>
                                        </p:cTn>
                                        <p:tgtEl>
                                          <p:spTgt spid="73"/>
                                        </p:tgtEl>
                                        <p:attrNameLst>
                                          <p:attrName>style.visibility</p:attrName>
                                        </p:attrNameLst>
                                      </p:cBhvr>
                                      <p:to>
                                        <p:strVal val="hidden"/>
                                      </p:to>
                                    </p:set>
                                  </p:childTnLst>
                                </p:cTn>
                              </p:par>
                            </p:childTnLst>
                          </p:cTn>
                        </p:par>
                        <p:par>
                          <p:cTn id="233" fill="hold">
                            <p:stCondLst>
                              <p:cond delay="1000"/>
                            </p:stCondLst>
                            <p:childTnLst>
                              <p:par>
                                <p:cTn id="234" presetID="1" presetClass="entr" presetSubtype="0" fill="hold" grpId="0" nodeType="afterEffect">
                                  <p:stCondLst>
                                    <p:cond delay="0"/>
                                  </p:stCondLst>
                                  <p:childTnLst>
                                    <p:set>
                                      <p:cBhvr>
                                        <p:cTn id="235"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236" restart="whenNotActive" fill="hold" evtFilter="cancelBubble" nodeType="interactiveSeq">
                <p:stCondLst>
                  <p:cond evt="onClick" delay="0">
                    <p:tgtEl>
                      <p:spTgt spid="75"/>
                    </p:tgtEl>
                  </p:cond>
                </p:stCondLst>
                <p:endSync evt="end" delay="0">
                  <p:rtn val="all"/>
                </p:endSync>
                <p:childTnLst>
                  <p:par>
                    <p:cTn id="237" fill="hold">
                      <p:stCondLst>
                        <p:cond delay="0"/>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76"/>
                                        </p:tgtEl>
                                        <p:attrNameLst>
                                          <p:attrName>style.visibility</p:attrName>
                                        </p:attrNameLst>
                                      </p:cBhvr>
                                      <p:to>
                                        <p:strVal val="visible"/>
                                      </p:to>
                                    </p:set>
                                    <p:animEffect transition="in" filter="fade">
                                      <p:cBhvr>
                                        <p:cTn id="241" dur="500"/>
                                        <p:tgtEl>
                                          <p:spTgt spid="76"/>
                                        </p:tgtEl>
                                      </p:cBhvr>
                                    </p:animEffect>
                                  </p:childTnLst>
                                  <p:subTnLst>
                                    <p:audio>
                                      <p:cMediaNode>
                                        <p:cTn display="0" masterRel="sameClick">
                                          <p:stCondLst>
                                            <p:cond evt="begin" delay="0">
                                              <p:tn val="239"/>
                                            </p:cond>
                                          </p:stCondLst>
                                          <p:endCondLst>
                                            <p:cond evt="onStopAudio" delay="0">
                                              <p:tgtEl>
                                                <p:sldTgt/>
                                              </p:tgtEl>
                                            </p:cond>
                                          </p:endCondLst>
                                        </p:cTn>
                                        <p:tgtEl>
                                          <p:sndTgt r:embed="rId3" name="Ding.wav"/>
                                        </p:tgtEl>
                                      </p:cMediaNode>
                                    </p:audio>
                                  </p:subTnLst>
                                </p:cTn>
                              </p:par>
                            </p:childTnLst>
                          </p:cTn>
                        </p:par>
                        <p:par>
                          <p:cTn id="242" fill="hold">
                            <p:stCondLst>
                              <p:cond delay="500"/>
                            </p:stCondLst>
                            <p:childTnLst>
                              <p:par>
                                <p:cTn id="243" presetID="10" presetClass="exit" presetSubtype="0" fill="hold" grpId="1" nodeType="afterEffect">
                                  <p:stCondLst>
                                    <p:cond delay="0"/>
                                  </p:stCondLst>
                                  <p:childTnLst>
                                    <p:animEffect transition="out" filter="fade">
                                      <p:cBhvr>
                                        <p:cTn id="244" dur="500"/>
                                        <p:tgtEl>
                                          <p:spTgt spid="76"/>
                                        </p:tgtEl>
                                      </p:cBhvr>
                                    </p:animEffect>
                                    <p:set>
                                      <p:cBhvr>
                                        <p:cTn id="245" dur="1" fill="hold">
                                          <p:stCondLst>
                                            <p:cond delay="499"/>
                                          </p:stCondLst>
                                        </p:cTn>
                                        <p:tgtEl>
                                          <p:spTgt spid="76"/>
                                        </p:tgtEl>
                                        <p:attrNameLst>
                                          <p:attrName>style.visibility</p:attrName>
                                        </p:attrNameLst>
                                      </p:cBhvr>
                                      <p:to>
                                        <p:strVal val="hidden"/>
                                      </p:to>
                                    </p:set>
                                  </p:childTnLst>
                                </p:cTn>
                              </p:par>
                            </p:childTnLst>
                          </p:cTn>
                        </p:par>
                        <p:par>
                          <p:cTn id="246" fill="hold">
                            <p:stCondLst>
                              <p:cond delay="1000"/>
                            </p:stCondLst>
                            <p:childTnLst>
                              <p:par>
                                <p:cTn id="247" presetID="1" presetClass="entr" presetSubtype="0" fill="hold" grpId="0" nodeType="afterEffect">
                                  <p:stCondLst>
                                    <p:cond delay="0"/>
                                  </p:stCondLst>
                                  <p:childTnLst>
                                    <p:set>
                                      <p:cBhvr>
                                        <p:cTn id="248"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249" restart="whenNotActive" fill="hold" evtFilter="cancelBubble" nodeType="interactiveSeq">
                <p:stCondLst>
                  <p:cond evt="onClick" delay="0">
                    <p:tgtEl>
                      <p:spTgt spid="78"/>
                    </p:tgtEl>
                  </p:cond>
                </p:stCondLst>
                <p:endSync evt="end" delay="0">
                  <p:rtn val="all"/>
                </p:endSync>
                <p:childTnLst>
                  <p:par>
                    <p:cTn id="250" fill="hold">
                      <p:stCondLst>
                        <p:cond delay="0"/>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79"/>
                                        </p:tgtEl>
                                        <p:attrNameLst>
                                          <p:attrName>style.visibility</p:attrName>
                                        </p:attrNameLst>
                                      </p:cBhvr>
                                      <p:to>
                                        <p:strVal val="visible"/>
                                      </p:to>
                                    </p:set>
                                    <p:animEffect transition="in" filter="fade">
                                      <p:cBhvr>
                                        <p:cTn id="254" dur="500"/>
                                        <p:tgtEl>
                                          <p:spTgt spid="79"/>
                                        </p:tgtEl>
                                      </p:cBhvr>
                                    </p:animEffect>
                                  </p:childTnLst>
                                  <p:subTnLst>
                                    <p:audio>
                                      <p:cMediaNode>
                                        <p:cTn display="0" masterRel="sameClick">
                                          <p:stCondLst>
                                            <p:cond evt="begin" delay="0">
                                              <p:tn val="252"/>
                                            </p:cond>
                                          </p:stCondLst>
                                          <p:endCondLst>
                                            <p:cond evt="onStopAudio" delay="0">
                                              <p:tgtEl>
                                                <p:sldTgt/>
                                              </p:tgtEl>
                                            </p:cond>
                                          </p:endCondLst>
                                        </p:cTn>
                                        <p:tgtEl>
                                          <p:sndTgt r:embed="rId3" name="Ding.wav"/>
                                        </p:tgtEl>
                                      </p:cMediaNode>
                                    </p:audio>
                                  </p:subTnLst>
                                </p:cTn>
                              </p:par>
                            </p:childTnLst>
                          </p:cTn>
                        </p:par>
                        <p:par>
                          <p:cTn id="255" fill="hold">
                            <p:stCondLst>
                              <p:cond delay="500"/>
                            </p:stCondLst>
                            <p:childTnLst>
                              <p:par>
                                <p:cTn id="256" presetID="10" presetClass="exit" presetSubtype="0" fill="hold" grpId="1" nodeType="afterEffect">
                                  <p:stCondLst>
                                    <p:cond delay="0"/>
                                  </p:stCondLst>
                                  <p:childTnLst>
                                    <p:animEffect transition="out" filter="fade">
                                      <p:cBhvr>
                                        <p:cTn id="257" dur="500"/>
                                        <p:tgtEl>
                                          <p:spTgt spid="79"/>
                                        </p:tgtEl>
                                      </p:cBhvr>
                                    </p:animEffect>
                                    <p:set>
                                      <p:cBhvr>
                                        <p:cTn id="258" dur="1" fill="hold">
                                          <p:stCondLst>
                                            <p:cond delay="499"/>
                                          </p:stCondLst>
                                        </p:cTn>
                                        <p:tgtEl>
                                          <p:spTgt spid="79"/>
                                        </p:tgtEl>
                                        <p:attrNameLst>
                                          <p:attrName>style.visibility</p:attrName>
                                        </p:attrNameLst>
                                      </p:cBhvr>
                                      <p:to>
                                        <p:strVal val="hidden"/>
                                      </p:to>
                                    </p:set>
                                  </p:childTnLst>
                                </p:cTn>
                              </p:par>
                            </p:childTnLst>
                          </p:cTn>
                        </p:par>
                        <p:par>
                          <p:cTn id="259" fill="hold">
                            <p:stCondLst>
                              <p:cond delay="1000"/>
                            </p:stCondLst>
                            <p:childTnLst>
                              <p:par>
                                <p:cTn id="260" presetID="1" presetClass="entr" presetSubtype="0" fill="hold" grpId="0" nodeType="afterEffect">
                                  <p:stCondLst>
                                    <p:cond delay="0"/>
                                  </p:stCondLst>
                                  <p:childTnLst>
                                    <p:set>
                                      <p:cBhvr>
                                        <p:cTn id="26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262" restart="whenNotActive" fill="hold" evtFilter="cancelBubble" nodeType="interactiveSeq">
                <p:stCondLst>
                  <p:cond evt="onClick" delay="0">
                    <p:tgtEl>
                      <p:spTgt spid="81"/>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82"/>
                                        </p:tgtEl>
                                        <p:attrNameLst>
                                          <p:attrName>style.visibility</p:attrName>
                                        </p:attrNameLst>
                                      </p:cBhvr>
                                      <p:to>
                                        <p:strVal val="visible"/>
                                      </p:to>
                                    </p:set>
                                    <p:animEffect transition="in" filter="fade">
                                      <p:cBhvr>
                                        <p:cTn id="267" dur="500"/>
                                        <p:tgtEl>
                                          <p:spTgt spid="82"/>
                                        </p:tgtEl>
                                      </p:cBhvr>
                                    </p:animEffect>
                                  </p:childTnLst>
                                  <p:subTnLst>
                                    <p:audio>
                                      <p:cMediaNode>
                                        <p:cTn display="0" masterRel="sameClick">
                                          <p:stCondLst>
                                            <p:cond evt="begin" delay="0">
                                              <p:tn val="265"/>
                                            </p:cond>
                                          </p:stCondLst>
                                          <p:endCondLst>
                                            <p:cond evt="onStopAudio" delay="0">
                                              <p:tgtEl>
                                                <p:sldTgt/>
                                              </p:tgtEl>
                                            </p:cond>
                                          </p:endCondLst>
                                        </p:cTn>
                                        <p:tgtEl>
                                          <p:sndTgt r:embed="rId3" name="Ding.wav"/>
                                        </p:tgtEl>
                                      </p:cMediaNode>
                                    </p:audio>
                                  </p:subTnLst>
                                </p:cTn>
                              </p:par>
                            </p:childTnLst>
                          </p:cTn>
                        </p:par>
                        <p:par>
                          <p:cTn id="268" fill="hold">
                            <p:stCondLst>
                              <p:cond delay="500"/>
                            </p:stCondLst>
                            <p:childTnLst>
                              <p:par>
                                <p:cTn id="269" presetID="10" presetClass="exit" presetSubtype="0" fill="hold" grpId="1" nodeType="afterEffect">
                                  <p:stCondLst>
                                    <p:cond delay="0"/>
                                  </p:stCondLst>
                                  <p:childTnLst>
                                    <p:animEffect transition="out" filter="fade">
                                      <p:cBhvr>
                                        <p:cTn id="270" dur="500"/>
                                        <p:tgtEl>
                                          <p:spTgt spid="82"/>
                                        </p:tgtEl>
                                      </p:cBhvr>
                                    </p:animEffect>
                                    <p:set>
                                      <p:cBhvr>
                                        <p:cTn id="271" dur="1" fill="hold">
                                          <p:stCondLst>
                                            <p:cond delay="499"/>
                                          </p:stCondLst>
                                        </p:cTn>
                                        <p:tgtEl>
                                          <p:spTgt spid="82"/>
                                        </p:tgtEl>
                                        <p:attrNameLst>
                                          <p:attrName>style.visibility</p:attrName>
                                        </p:attrNameLst>
                                      </p:cBhvr>
                                      <p:to>
                                        <p:strVal val="hidden"/>
                                      </p:to>
                                    </p:set>
                                  </p:childTnLst>
                                </p:cTn>
                              </p:par>
                            </p:childTnLst>
                          </p:cTn>
                        </p:par>
                        <p:par>
                          <p:cTn id="272" fill="hold">
                            <p:stCondLst>
                              <p:cond delay="1000"/>
                            </p:stCondLst>
                            <p:childTnLst>
                              <p:par>
                                <p:cTn id="273" presetID="1" presetClass="entr" presetSubtype="0" fill="hold" grpId="0" nodeType="afterEffect">
                                  <p:stCondLst>
                                    <p:cond delay="0"/>
                                  </p:stCondLst>
                                  <p:childTnLst>
                                    <p:set>
                                      <p:cBhvr>
                                        <p:cTn id="274"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275" restart="whenNotActive" fill="hold" evtFilter="cancelBubble" nodeType="interactiveSeq">
                <p:stCondLst>
                  <p:cond evt="onClick" delay="0">
                    <p:tgtEl>
                      <p:spTgt spid="84"/>
                    </p:tgtEl>
                  </p:cond>
                </p:stCondLst>
                <p:endSync evt="end" delay="0">
                  <p:rtn val="all"/>
                </p:endSync>
                <p:childTnLst>
                  <p:par>
                    <p:cTn id="276" fill="hold">
                      <p:stCondLst>
                        <p:cond delay="0"/>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85"/>
                                        </p:tgtEl>
                                        <p:attrNameLst>
                                          <p:attrName>style.visibility</p:attrName>
                                        </p:attrNameLst>
                                      </p:cBhvr>
                                      <p:to>
                                        <p:strVal val="visible"/>
                                      </p:to>
                                    </p:set>
                                    <p:animEffect transition="in" filter="fade">
                                      <p:cBhvr>
                                        <p:cTn id="280" dur="500"/>
                                        <p:tgtEl>
                                          <p:spTgt spid="85"/>
                                        </p:tgtEl>
                                      </p:cBhvr>
                                    </p:animEffect>
                                  </p:childTnLst>
                                  <p:subTnLst>
                                    <p:audio>
                                      <p:cMediaNode>
                                        <p:cTn display="0" masterRel="sameClick">
                                          <p:stCondLst>
                                            <p:cond evt="begin" delay="0">
                                              <p:tn val="278"/>
                                            </p:cond>
                                          </p:stCondLst>
                                          <p:endCondLst>
                                            <p:cond evt="onStopAudio" delay="0">
                                              <p:tgtEl>
                                                <p:sldTgt/>
                                              </p:tgtEl>
                                            </p:cond>
                                          </p:endCondLst>
                                        </p:cTn>
                                        <p:tgtEl>
                                          <p:sndTgt r:embed="rId3" name="Ding.wav"/>
                                        </p:tgtEl>
                                      </p:cMediaNode>
                                    </p:audio>
                                  </p:subTnLst>
                                </p:cTn>
                              </p:par>
                            </p:childTnLst>
                          </p:cTn>
                        </p:par>
                        <p:par>
                          <p:cTn id="281" fill="hold">
                            <p:stCondLst>
                              <p:cond delay="500"/>
                            </p:stCondLst>
                            <p:childTnLst>
                              <p:par>
                                <p:cTn id="282" presetID="10" presetClass="exit" presetSubtype="0" fill="hold" grpId="1" nodeType="afterEffect">
                                  <p:stCondLst>
                                    <p:cond delay="0"/>
                                  </p:stCondLst>
                                  <p:childTnLst>
                                    <p:animEffect transition="out" filter="fade">
                                      <p:cBhvr>
                                        <p:cTn id="283" dur="500"/>
                                        <p:tgtEl>
                                          <p:spTgt spid="85"/>
                                        </p:tgtEl>
                                      </p:cBhvr>
                                    </p:animEffect>
                                    <p:set>
                                      <p:cBhvr>
                                        <p:cTn id="284" dur="1" fill="hold">
                                          <p:stCondLst>
                                            <p:cond delay="499"/>
                                          </p:stCondLst>
                                        </p:cTn>
                                        <p:tgtEl>
                                          <p:spTgt spid="85"/>
                                        </p:tgtEl>
                                        <p:attrNameLst>
                                          <p:attrName>style.visibility</p:attrName>
                                        </p:attrNameLst>
                                      </p:cBhvr>
                                      <p:to>
                                        <p:strVal val="hidden"/>
                                      </p:to>
                                    </p:set>
                                  </p:childTnLst>
                                </p:cTn>
                              </p:par>
                            </p:childTnLst>
                          </p:cTn>
                        </p:par>
                        <p:par>
                          <p:cTn id="285" fill="hold">
                            <p:stCondLst>
                              <p:cond delay="1000"/>
                            </p:stCondLst>
                            <p:childTnLst>
                              <p:par>
                                <p:cTn id="286" presetID="1" presetClass="entr" presetSubtype="0" fill="hold" grpId="0" nodeType="afterEffect">
                                  <p:stCondLst>
                                    <p:cond delay="0"/>
                                  </p:stCondLst>
                                  <p:childTnLst>
                                    <p:set>
                                      <p:cBhvr>
                                        <p:cTn id="287"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288" restart="whenNotActive" fill="hold" evtFilter="cancelBubble" nodeType="interactiveSeq">
                <p:stCondLst>
                  <p:cond evt="onClick" delay="0">
                    <p:tgtEl>
                      <p:spTgt spid="87"/>
                    </p:tgtEl>
                  </p:cond>
                </p:stCondLst>
                <p:endSync evt="end" delay="0">
                  <p:rtn val="all"/>
                </p:endSync>
                <p:childTnLst>
                  <p:par>
                    <p:cTn id="289" fill="hold">
                      <p:stCondLst>
                        <p:cond delay="0"/>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88"/>
                                        </p:tgtEl>
                                        <p:attrNameLst>
                                          <p:attrName>style.visibility</p:attrName>
                                        </p:attrNameLst>
                                      </p:cBhvr>
                                      <p:to>
                                        <p:strVal val="visible"/>
                                      </p:to>
                                    </p:set>
                                    <p:animEffect transition="in" filter="fade">
                                      <p:cBhvr>
                                        <p:cTn id="293" dur="500"/>
                                        <p:tgtEl>
                                          <p:spTgt spid="88"/>
                                        </p:tgtEl>
                                      </p:cBhvr>
                                    </p:animEffect>
                                  </p:childTnLst>
                                  <p:subTnLst>
                                    <p:audio>
                                      <p:cMediaNode>
                                        <p:cTn display="0" masterRel="sameClick">
                                          <p:stCondLst>
                                            <p:cond evt="begin" delay="0">
                                              <p:tn val="291"/>
                                            </p:cond>
                                          </p:stCondLst>
                                          <p:endCondLst>
                                            <p:cond evt="onStopAudio" delay="0">
                                              <p:tgtEl>
                                                <p:sldTgt/>
                                              </p:tgtEl>
                                            </p:cond>
                                          </p:endCondLst>
                                        </p:cTn>
                                        <p:tgtEl>
                                          <p:sndTgt r:embed="rId3" name="Ding.wav"/>
                                        </p:tgtEl>
                                      </p:cMediaNode>
                                    </p:audio>
                                  </p:subTnLst>
                                </p:cTn>
                              </p:par>
                            </p:childTnLst>
                          </p:cTn>
                        </p:par>
                        <p:par>
                          <p:cTn id="294" fill="hold">
                            <p:stCondLst>
                              <p:cond delay="500"/>
                            </p:stCondLst>
                            <p:childTnLst>
                              <p:par>
                                <p:cTn id="295" presetID="10" presetClass="exit" presetSubtype="0" fill="hold" grpId="1" nodeType="afterEffect">
                                  <p:stCondLst>
                                    <p:cond delay="0"/>
                                  </p:stCondLst>
                                  <p:childTnLst>
                                    <p:animEffect transition="out" filter="fade">
                                      <p:cBhvr>
                                        <p:cTn id="296" dur="500"/>
                                        <p:tgtEl>
                                          <p:spTgt spid="88"/>
                                        </p:tgtEl>
                                      </p:cBhvr>
                                    </p:animEffect>
                                    <p:set>
                                      <p:cBhvr>
                                        <p:cTn id="297" dur="1" fill="hold">
                                          <p:stCondLst>
                                            <p:cond delay="499"/>
                                          </p:stCondLst>
                                        </p:cTn>
                                        <p:tgtEl>
                                          <p:spTgt spid="88"/>
                                        </p:tgtEl>
                                        <p:attrNameLst>
                                          <p:attrName>style.visibility</p:attrName>
                                        </p:attrNameLst>
                                      </p:cBhvr>
                                      <p:to>
                                        <p:strVal val="hidden"/>
                                      </p:to>
                                    </p:set>
                                  </p:childTnLst>
                                </p:cTn>
                              </p:par>
                            </p:childTnLst>
                          </p:cTn>
                        </p:par>
                        <p:par>
                          <p:cTn id="298" fill="hold">
                            <p:stCondLst>
                              <p:cond delay="1000"/>
                            </p:stCondLst>
                            <p:childTnLst>
                              <p:par>
                                <p:cTn id="299" presetID="1" presetClass="entr" presetSubtype="0" fill="hold" grpId="0" nodeType="afterEffect">
                                  <p:stCondLst>
                                    <p:cond delay="0"/>
                                  </p:stCondLst>
                                  <p:childTnLst>
                                    <p:set>
                                      <p:cBhvr>
                                        <p:cTn id="300" dur="1" fill="hold">
                                          <p:stCondLst>
                                            <p:cond delay="0"/>
                                          </p:stCondLst>
                                        </p:cTn>
                                        <p:tgtEl>
                                          <p:spTgt spid="89"/>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301" restart="whenNotActive" fill="hold" evtFilter="cancelBubble" nodeType="interactiveSeq">
                <p:stCondLst>
                  <p:cond evt="onClick" delay="0">
                    <p:tgtEl>
                      <p:spTgt spid="90"/>
                    </p:tgtEl>
                  </p:cond>
                </p:stCondLst>
                <p:endSync evt="end" delay="0">
                  <p:rtn val="all"/>
                </p:endSync>
                <p:childTnLst>
                  <p:par>
                    <p:cTn id="302" fill="hold">
                      <p:stCondLst>
                        <p:cond delay="0"/>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91"/>
                                        </p:tgtEl>
                                        <p:attrNameLst>
                                          <p:attrName>style.visibility</p:attrName>
                                        </p:attrNameLst>
                                      </p:cBhvr>
                                      <p:to>
                                        <p:strVal val="visible"/>
                                      </p:to>
                                    </p:set>
                                    <p:animEffect transition="in" filter="fade">
                                      <p:cBhvr>
                                        <p:cTn id="306" dur="500"/>
                                        <p:tgtEl>
                                          <p:spTgt spid="91"/>
                                        </p:tgtEl>
                                      </p:cBhvr>
                                    </p:animEffect>
                                  </p:childTnLst>
                                  <p:subTnLst>
                                    <p:audio>
                                      <p:cMediaNode>
                                        <p:cTn display="0" masterRel="sameClick">
                                          <p:stCondLst>
                                            <p:cond evt="begin" delay="0">
                                              <p:tn val="304"/>
                                            </p:cond>
                                          </p:stCondLst>
                                          <p:endCondLst>
                                            <p:cond evt="onStopAudio" delay="0">
                                              <p:tgtEl>
                                                <p:sldTgt/>
                                              </p:tgtEl>
                                            </p:cond>
                                          </p:endCondLst>
                                        </p:cTn>
                                        <p:tgtEl>
                                          <p:sndTgt r:embed="rId3" name="Ding.wav"/>
                                        </p:tgtEl>
                                      </p:cMediaNode>
                                    </p:audio>
                                  </p:subTnLst>
                                </p:cTn>
                              </p:par>
                            </p:childTnLst>
                          </p:cTn>
                        </p:par>
                        <p:par>
                          <p:cTn id="307" fill="hold">
                            <p:stCondLst>
                              <p:cond delay="500"/>
                            </p:stCondLst>
                            <p:childTnLst>
                              <p:par>
                                <p:cTn id="308" presetID="10" presetClass="exit" presetSubtype="0" fill="hold" grpId="1" nodeType="afterEffect">
                                  <p:stCondLst>
                                    <p:cond delay="0"/>
                                  </p:stCondLst>
                                  <p:childTnLst>
                                    <p:animEffect transition="out" filter="fade">
                                      <p:cBhvr>
                                        <p:cTn id="309" dur="500"/>
                                        <p:tgtEl>
                                          <p:spTgt spid="91"/>
                                        </p:tgtEl>
                                      </p:cBhvr>
                                    </p:animEffect>
                                    <p:set>
                                      <p:cBhvr>
                                        <p:cTn id="310" dur="1" fill="hold">
                                          <p:stCondLst>
                                            <p:cond delay="499"/>
                                          </p:stCondLst>
                                        </p:cTn>
                                        <p:tgtEl>
                                          <p:spTgt spid="91"/>
                                        </p:tgtEl>
                                        <p:attrNameLst>
                                          <p:attrName>style.visibility</p:attrName>
                                        </p:attrNameLst>
                                      </p:cBhvr>
                                      <p:to>
                                        <p:strVal val="hidden"/>
                                      </p:to>
                                    </p:set>
                                  </p:childTnLst>
                                </p:cTn>
                              </p:par>
                            </p:childTnLst>
                          </p:cTn>
                        </p:par>
                        <p:par>
                          <p:cTn id="311" fill="hold">
                            <p:stCondLst>
                              <p:cond delay="1000"/>
                            </p:stCondLst>
                            <p:childTnLst>
                              <p:par>
                                <p:cTn id="312" presetID="1" presetClass="entr" presetSubtype="0" fill="hold" grpId="0" nodeType="afterEffect">
                                  <p:stCondLst>
                                    <p:cond delay="0"/>
                                  </p:stCondLst>
                                  <p:childTnLst>
                                    <p:set>
                                      <p:cBhvr>
                                        <p:cTn id="313"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0"/>
                  </p:tgtEl>
                </p:cond>
              </p:nextCondLst>
            </p:seq>
            <p:seq concurrent="1" nextAc="seek">
              <p:cTn id="314" restart="whenNotActive" fill="hold" evtFilter="cancelBubble" nodeType="interactiveSeq">
                <p:stCondLst>
                  <p:cond evt="onClick" delay="0">
                    <p:tgtEl>
                      <p:spTgt spid="93"/>
                    </p:tgtEl>
                  </p:cond>
                </p:stCondLst>
                <p:endSync evt="end" delay="0">
                  <p:rtn val="all"/>
                </p:endSync>
                <p:childTnLst>
                  <p:par>
                    <p:cTn id="315" fill="hold">
                      <p:stCondLst>
                        <p:cond delay="0"/>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94"/>
                                        </p:tgtEl>
                                        <p:attrNameLst>
                                          <p:attrName>style.visibility</p:attrName>
                                        </p:attrNameLst>
                                      </p:cBhvr>
                                      <p:to>
                                        <p:strVal val="visible"/>
                                      </p:to>
                                    </p:set>
                                    <p:animEffect transition="in" filter="fade">
                                      <p:cBhvr>
                                        <p:cTn id="319" dur="500"/>
                                        <p:tgtEl>
                                          <p:spTgt spid="94"/>
                                        </p:tgtEl>
                                      </p:cBhvr>
                                    </p:animEffect>
                                  </p:childTnLst>
                                  <p:subTnLst>
                                    <p:audio>
                                      <p:cMediaNode>
                                        <p:cTn display="0" masterRel="sameClick">
                                          <p:stCondLst>
                                            <p:cond evt="begin" delay="0">
                                              <p:tn val="317"/>
                                            </p:cond>
                                          </p:stCondLst>
                                          <p:endCondLst>
                                            <p:cond evt="onStopAudio" delay="0">
                                              <p:tgtEl>
                                                <p:sldTgt/>
                                              </p:tgtEl>
                                            </p:cond>
                                          </p:endCondLst>
                                        </p:cTn>
                                        <p:tgtEl>
                                          <p:sndTgt r:embed="rId3" name="Ding.wav"/>
                                        </p:tgtEl>
                                      </p:cMediaNode>
                                    </p:audio>
                                  </p:subTnLst>
                                </p:cTn>
                              </p:par>
                            </p:childTnLst>
                          </p:cTn>
                        </p:par>
                        <p:par>
                          <p:cTn id="320" fill="hold">
                            <p:stCondLst>
                              <p:cond delay="500"/>
                            </p:stCondLst>
                            <p:childTnLst>
                              <p:par>
                                <p:cTn id="321" presetID="10" presetClass="exit" presetSubtype="0" fill="hold" grpId="1" nodeType="afterEffect">
                                  <p:stCondLst>
                                    <p:cond delay="0"/>
                                  </p:stCondLst>
                                  <p:childTnLst>
                                    <p:animEffect transition="out" filter="fade">
                                      <p:cBhvr>
                                        <p:cTn id="322" dur="500"/>
                                        <p:tgtEl>
                                          <p:spTgt spid="94"/>
                                        </p:tgtEl>
                                      </p:cBhvr>
                                    </p:animEffect>
                                    <p:set>
                                      <p:cBhvr>
                                        <p:cTn id="323" dur="1" fill="hold">
                                          <p:stCondLst>
                                            <p:cond delay="499"/>
                                          </p:stCondLst>
                                        </p:cTn>
                                        <p:tgtEl>
                                          <p:spTgt spid="94"/>
                                        </p:tgtEl>
                                        <p:attrNameLst>
                                          <p:attrName>style.visibility</p:attrName>
                                        </p:attrNameLst>
                                      </p:cBhvr>
                                      <p:to>
                                        <p:strVal val="hidden"/>
                                      </p:to>
                                    </p:set>
                                  </p:childTnLst>
                                </p:cTn>
                              </p:par>
                            </p:childTnLst>
                          </p:cTn>
                        </p:par>
                        <p:par>
                          <p:cTn id="324" fill="hold">
                            <p:stCondLst>
                              <p:cond delay="1000"/>
                            </p:stCondLst>
                            <p:childTnLst>
                              <p:par>
                                <p:cTn id="325" presetID="1" presetClass="entr" presetSubtype="0" fill="hold" grpId="0" nodeType="afterEffect">
                                  <p:stCondLst>
                                    <p:cond delay="0"/>
                                  </p:stCondLst>
                                  <p:childTnLst>
                                    <p:set>
                                      <p:cBhvr>
                                        <p:cTn id="326" dur="1" fill="hold">
                                          <p:stCondLst>
                                            <p:cond delay="0"/>
                                          </p:stCondLst>
                                        </p:cTn>
                                        <p:tgtEl>
                                          <p:spTgt spid="95"/>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327" restart="whenNotActive" fill="hold" evtFilter="cancelBubble" nodeType="interactiveSeq">
                <p:stCondLst>
                  <p:cond evt="onClick" delay="0">
                    <p:tgtEl>
                      <p:spTgt spid="96"/>
                    </p:tgtEl>
                  </p:cond>
                </p:stCondLst>
                <p:endSync evt="end" delay="0">
                  <p:rtn val="all"/>
                </p:endSync>
                <p:childTnLst>
                  <p:par>
                    <p:cTn id="328" fill="hold">
                      <p:stCondLst>
                        <p:cond delay="0"/>
                      </p:stCondLst>
                      <p:childTnLst>
                        <p:par>
                          <p:cTn id="329" fill="hold">
                            <p:stCondLst>
                              <p:cond delay="0"/>
                            </p:stCondLst>
                            <p:childTnLst>
                              <p:par>
                                <p:cTn id="330" presetID="10" presetClass="entr" presetSubtype="0" fill="hold" grpId="0" nodeType="clickEffect">
                                  <p:stCondLst>
                                    <p:cond delay="0"/>
                                  </p:stCondLst>
                                  <p:childTnLst>
                                    <p:set>
                                      <p:cBhvr>
                                        <p:cTn id="331" dur="1" fill="hold">
                                          <p:stCondLst>
                                            <p:cond delay="0"/>
                                          </p:stCondLst>
                                        </p:cTn>
                                        <p:tgtEl>
                                          <p:spTgt spid="97"/>
                                        </p:tgtEl>
                                        <p:attrNameLst>
                                          <p:attrName>style.visibility</p:attrName>
                                        </p:attrNameLst>
                                      </p:cBhvr>
                                      <p:to>
                                        <p:strVal val="visible"/>
                                      </p:to>
                                    </p:set>
                                    <p:animEffect transition="in" filter="fade">
                                      <p:cBhvr>
                                        <p:cTn id="332" dur="500"/>
                                        <p:tgtEl>
                                          <p:spTgt spid="97"/>
                                        </p:tgtEl>
                                      </p:cBhvr>
                                    </p:animEffect>
                                  </p:childTnLst>
                                  <p:subTnLst>
                                    <p:audio>
                                      <p:cMediaNode>
                                        <p:cTn display="0" masterRel="sameClick">
                                          <p:stCondLst>
                                            <p:cond evt="begin" delay="0">
                                              <p:tn val="330"/>
                                            </p:cond>
                                          </p:stCondLst>
                                          <p:endCondLst>
                                            <p:cond evt="onStopAudio" delay="0">
                                              <p:tgtEl>
                                                <p:sldTgt/>
                                              </p:tgtEl>
                                            </p:cond>
                                          </p:endCondLst>
                                        </p:cTn>
                                        <p:tgtEl>
                                          <p:sndTgt r:embed="rId3" name="Ding.wav"/>
                                        </p:tgtEl>
                                      </p:cMediaNode>
                                    </p:audio>
                                  </p:subTnLst>
                                </p:cTn>
                              </p:par>
                            </p:childTnLst>
                          </p:cTn>
                        </p:par>
                        <p:par>
                          <p:cTn id="333" fill="hold">
                            <p:stCondLst>
                              <p:cond delay="500"/>
                            </p:stCondLst>
                            <p:childTnLst>
                              <p:par>
                                <p:cTn id="334" presetID="10" presetClass="exit" presetSubtype="0" fill="hold" grpId="1" nodeType="afterEffect">
                                  <p:stCondLst>
                                    <p:cond delay="0"/>
                                  </p:stCondLst>
                                  <p:childTnLst>
                                    <p:animEffect transition="out" filter="fade">
                                      <p:cBhvr>
                                        <p:cTn id="335" dur="500"/>
                                        <p:tgtEl>
                                          <p:spTgt spid="97"/>
                                        </p:tgtEl>
                                      </p:cBhvr>
                                    </p:animEffect>
                                    <p:set>
                                      <p:cBhvr>
                                        <p:cTn id="336" dur="1" fill="hold">
                                          <p:stCondLst>
                                            <p:cond delay="499"/>
                                          </p:stCondLst>
                                        </p:cTn>
                                        <p:tgtEl>
                                          <p:spTgt spid="97"/>
                                        </p:tgtEl>
                                        <p:attrNameLst>
                                          <p:attrName>style.visibility</p:attrName>
                                        </p:attrNameLst>
                                      </p:cBhvr>
                                      <p:to>
                                        <p:strVal val="hidden"/>
                                      </p:to>
                                    </p:set>
                                  </p:childTnLst>
                                </p:cTn>
                              </p:par>
                            </p:childTnLst>
                          </p:cTn>
                        </p:par>
                        <p:par>
                          <p:cTn id="337" fill="hold">
                            <p:stCondLst>
                              <p:cond delay="1000"/>
                            </p:stCondLst>
                            <p:childTnLst>
                              <p:par>
                                <p:cTn id="338" presetID="1" presetClass="entr" presetSubtype="0" fill="hold" grpId="0" nodeType="afterEffect">
                                  <p:stCondLst>
                                    <p:cond delay="0"/>
                                  </p:stCondLst>
                                  <p:childTnLst>
                                    <p:set>
                                      <p:cBhvr>
                                        <p:cTn id="339"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seq concurrent="1" nextAc="seek">
              <p:cTn id="340" restart="whenNotActive" fill="hold" evtFilter="cancelBubble" nodeType="interactiveSeq">
                <p:stCondLst>
                  <p:cond evt="onClick" delay="0">
                    <p:tgtEl>
                      <p:spTgt spid="99"/>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00"/>
                                        </p:tgtEl>
                                        <p:attrNameLst>
                                          <p:attrName>style.visibility</p:attrName>
                                        </p:attrNameLst>
                                      </p:cBhvr>
                                      <p:to>
                                        <p:strVal val="visible"/>
                                      </p:to>
                                    </p:set>
                                    <p:animEffect transition="in" filter="fade">
                                      <p:cBhvr>
                                        <p:cTn id="345" dur="500"/>
                                        <p:tgtEl>
                                          <p:spTgt spid="100"/>
                                        </p:tgtEl>
                                      </p:cBhvr>
                                    </p:animEffect>
                                  </p:childTnLst>
                                  <p:subTnLst>
                                    <p:audio>
                                      <p:cMediaNode>
                                        <p:cTn display="0" masterRel="sameClick">
                                          <p:stCondLst>
                                            <p:cond evt="begin" delay="0">
                                              <p:tn val="343"/>
                                            </p:cond>
                                          </p:stCondLst>
                                          <p:endCondLst>
                                            <p:cond evt="onStopAudio" delay="0">
                                              <p:tgtEl>
                                                <p:sldTgt/>
                                              </p:tgtEl>
                                            </p:cond>
                                          </p:endCondLst>
                                        </p:cTn>
                                        <p:tgtEl>
                                          <p:sndTgt r:embed="rId3" name="Ding.wav"/>
                                        </p:tgtEl>
                                      </p:cMediaNode>
                                    </p:audio>
                                  </p:subTnLst>
                                </p:cTn>
                              </p:par>
                            </p:childTnLst>
                          </p:cTn>
                        </p:par>
                        <p:par>
                          <p:cTn id="346" fill="hold">
                            <p:stCondLst>
                              <p:cond delay="500"/>
                            </p:stCondLst>
                            <p:childTnLst>
                              <p:par>
                                <p:cTn id="347" presetID="10" presetClass="exit" presetSubtype="0" fill="hold" grpId="1" nodeType="afterEffect">
                                  <p:stCondLst>
                                    <p:cond delay="0"/>
                                  </p:stCondLst>
                                  <p:childTnLst>
                                    <p:animEffect transition="out" filter="fade">
                                      <p:cBhvr>
                                        <p:cTn id="348" dur="500"/>
                                        <p:tgtEl>
                                          <p:spTgt spid="100"/>
                                        </p:tgtEl>
                                      </p:cBhvr>
                                    </p:animEffect>
                                    <p:set>
                                      <p:cBhvr>
                                        <p:cTn id="349" dur="1" fill="hold">
                                          <p:stCondLst>
                                            <p:cond delay="499"/>
                                          </p:stCondLst>
                                        </p:cTn>
                                        <p:tgtEl>
                                          <p:spTgt spid="100"/>
                                        </p:tgtEl>
                                        <p:attrNameLst>
                                          <p:attrName>style.visibility</p:attrName>
                                        </p:attrNameLst>
                                      </p:cBhvr>
                                      <p:to>
                                        <p:strVal val="hidden"/>
                                      </p:to>
                                    </p:set>
                                  </p:childTnLst>
                                </p:cTn>
                              </p:par>
                            </p:childTnLst>
                          </p:cTn>
                        </p:par>
                        <p:par>
                          <p:cTn id="350" fill="hold">
                            <p:stCondLst>
                              <p:cond delay="1000"/>
                            </p:stCondLst>
                            <p:childTnLst>
                              <p:par>
                                <p:cTn id="351" presetID="1" presetClass="entr" presetSubtype="0" fill="hold" grpId="0" nodeType="afterEffect">
                                  <p:stCondLst>
                                    <p:cond delay="0"/>
                                  </p:stCondLst>
                                  <p:childTnLst>
                                    <p:set>
                                      <p:cBhvr>
                                        <p:cTn id="352"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353" restart="whenNotActive" fill="hold" evtFilter="cancelBubble" nodeType="interactiveSeq">
                <p:stCondLst>
                  <p:cond evt="onClick" delay="0">
                    <p:tgtEl>
                      <p:spTgt spid="102"/>
                    </p:tgtEl>
                  </p:cond>
                </p:stCondLst>
                <p:endSync evt="end" delay="0">
                  <p:rtn val="all"/>
                </p:endSync>
                <p:childTnLst>
                  <p:par>
                    <p:cTn id="354" fill="hold">
                      <p:stCondLst>
                        <p:cond delay="0"/>
                      </p:stCondLst>
                      <p:childTnLst>
                        <p:par>
                          <p:cTn id="355" fill="hold">
                            <p:stCondLst>
                              <p:cond delay="0"/>
                            </p:stCondLst>
                            <p:childTnLst>
                              <p:par>
                                <p:cTn id="356" presetID="10" presetClass="entr" presetSubtype="0" fill="hold" grpId="0" nodeType="clickEffect">
                                  <p:stCondLst>
                                    <p:cond delay="0"/>
                                  </p:stCondLst>
                                  <p:childTnLst>
                                    <p:set>
                                      <p:cBhvr>
                                        <p:cTn id="357" dur="1" fill="hold">
                                          <p:stCondLst>
                                            <p:cond delay="0"/>
                                          </p:stCondLst>
                                        </p:cTn>
                                        <p:tgtEl>
                                          <p:spTgt spid="103"/>
                                        </p:tgtEl>
                                        <p:attrNameLst>
                                          <p:attrName>style.visibility</p:attrName>
                                        </p:attrNameLst>
                                      </p:cBhvr>
                                      <p:to>
                                        <p:strVal val="visible"/>
                                      </p:to>
                                    </p:set>
                                    <p:animEffect transition="in" filter="fade">
                                      <p:cBhvr>
                                        <p:cTn id="358" dur="500"/>
                                        <p:tgtEl>
                                          <p:spTgt spid="103"/>
                                        </p:tgtEl>
                                      </p:cBhvr>
                                    </p:animEffect>
                                  </p:childTnLst>
                                  <p:subTnLst>
                                    <p:audio>
                                      <p:cMediaNode>
                                        <p:cTn display="0" masterRel="sameClick">
                                          <p:stCondLst>
                                            <p:cond evt="begin" delay="0">
                                              <p:tn val="356"/>
                                            </p:cond>
                                          </p:stCondLst>
                                          <p:endCondLst>
                                            <p:cond evt="onStopAudio" delay="0">
                                              <p:tgtEl>
                                                <p:sldTgt/>
                                              </p:tgtEl>
                                            </p:cond>
                                          </p:endCondLst>
                                        </p:cTn>
                                        <p:tgtEl>
                                          <p:sndTgt r:embed="rId3" name="Ding.wav"/>
                                        </p:tgtEl>
                                      </p:cMediaNode>
                                    </p:audio>
                                  </p:subTnLst>
                                </p:cTn>
                              </p:par>
                            </p:childTnLst>
                          </p:cTn>
                        </p:par>
                        <p:par>
                          <p:cTn id="359" fill="hold">
                            <p:stCondLst>
                              <p:cond delay="500"/>
                            </p:stCondLst>
                            <p:childTnLst>
                              <p:par>
                                <p:cTn id="360" presetID="10" presetClass="exit" presetSubtype="0" fill="hold" grpId="1" nodeType="afterEffect">
                                  <p:stCondLst>
                                    <p:cond delay="0"/>
                                  </p:stCondLst>
                                  <p:childTnLst>
                                    <p:animEffect transition="out" filter="fade">
                                      <p:cBhvr>
                                        <p:cTn id="361" dur="500"/>
                                        <p:tgtEl>
                                          <p:spTgt spid="103"/>
                                        </p:tgtEl>
                                      </p:cBhvr>
                                    </p:animEffect>
                                    <p:set>
                                      <p:cBhvr>
                                        <p:cTn id="362" dur="1" fill="hold">
                                          <p:stCondLst>
                                            <p:cond delay="499"/>
                                          </p:stCondLst>
                                        </p:cTn>
                                        <p:tgtEl>
                                          <p:spTgt spid="103"/>
                                        </p:tgtEl>
                                        <p:attrNameLst>
                                          <p:attrName>style.visibility</p:attrName>
                                        </p:attrNameLst>
                                      </p:cBhvr>
                                      <p:to>
                                        <p:strVal val="hidden"/>
                                      </p:to>
                                    </p:set>
                                  </p:childTnLst>
                                </p:cTn>
                              </p:par>
                            </p:childTnLst>
                          </p:cTn>
                        </p:par>
                        <p:par>
                          <p:cTn id="363" fill="hold">
                            <p:stCondLst>
                              <p:cond delay="1000"/>
                            </p:stCondLst>
                            <p:childTnLst>
                              <p:par>
                                <p:cTn id="364" presetID="1" presetClass="entr" presetSubtype="0" fill="hold" grpId="0" nodeType="afterEffect">
                                  <p:stCondLst>
                                    <p:cond delay="0"/>
                                  </p:stCondLst>
                                  <p:childTnLst>
                                    <p:set>
                                      <p:cBhvr>
                                        <p:cTn id="365"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66" restart="whenNotActive" fill="hold" evtFilter="cancelBubble" nodeType="interactiveSeq">
                <p:stCondLst>
                  <p:cond evt="onClick" delay="0">
                    <p:tgtEl>
                      <p:spTgt spid="105"/>
                    </p:tgtEl>
                  </p:cond>
                </p:stCondLst>
                <p:endSync evt="end" delay="0">
                  <p:rtn val="all"/>
                </p:endSync>
                <p:childTnLst>
                  <p:par>
                    <p:cTn id="367" fill="hold">
                      <p:stCondLst>
                        <p:cond delay="0"/>
                      </p:stCondLst>
                      <p:childTnLst>
                        <p:par>
                          <p:cTn id="368" fill="hold">
                            <p:stCondLst>
                              <p:cond delay="0"/>
                            </p:stCondLst>
                            <p:childTnLst>
                              <p:par>
                                <p:cTn id="369" presetID="10" presetClass="entr" presetSubtype="0" fill="hold" grpId="0" nodeType="clickEffect">
                                  <p:stCondLst>
                                    <p:cond delay="0"/>
                                  </p:stCondLst>
                                  <p:childTnLst>
                                    <p:set>
                                      <p:cBhvr>
                                        <p:cTn id="370" dur="1" fill="hold">
                                          <p:stCondLst>
                                            <p:cond delay="0"/>
                                          </p:stCondLst>
                                        </p:cTn>
                                        <p:tgtEl>
                                          <p:spTgt spid="106"/>
                                        </p:tgtEl>
                                        <p:attrNameLst>
                                          <p:attrName>style.visibility</p:attrName>
                                        </p:attrNameLst>
                                      </p:cBhvr>
                                      <p:to>
                                        <p:strVal val="visible"/>
                                      </p:to>
                                    </p:set>
                                    <p:animEffect transition="in" filter="fade">
                                      <p:cBhvr>
                                        <p:cTn id="371" dur="500"/>
                                        <p:tgtEl>
                                          <p:spTgt spid="106"/>
                                        </p:tgtEl>
                                      </p:cBhvr>
                                    </p:animEffect>
                                  </p:childTnLst>
                                  <p:subTnLst>
                                    <p:audio>
                                      <p:cMediaNode>
                                        <p:cTn display="0" masterRel="sameClick">
                                          <p:stCondLst>
                                            <p:cond evt="begin" delay="0">
                                              <p:tn val="369"/>
                                            </p:cond>
                                          </p:stCondLst>
                                          <p:endCondLst>
                                            <p:cond evt="onStopAudio" delay="0">
                                              <p:tgtEl>
                                                <p:sldTgt/>
                                              </p:tgtEl>
                                            </p:cond>
                                          </p:endCondLst>
                                        </p:cTn>
                                        <p:tgtEl>
                                          <p:sndTgt r:embed="rId3" name="Ding.wav"/>
                                        </p:tgtEl>
                                      </p:cMediaNode>
                                    </p:audio>
                                  </p:subTnLst>
                                </p:cTn>
                              </p:par>
                            </p:childTnLst>
                          </p:cTn>
                        </p:par>
                        <p:par>
                          <p:cTn id="372" fill="hold">
                            <p:stCondLst>
                              <p:cond delay="500"/>
                            </p:stCondLst>
                            <p:childTnLst>
                              <p:par>
                                <p:cTn id="373" presetID="10" presetClass="exit" presetSubtype="0" fill="hold" grpId="1" nodeType="afterEffect">
                                  <p:stCondLst>
                                    <p:cond delay="0"/>
                                  </p:stCondLst>
                                  <p:childTnLst>
                                    <p:animEffect transition="out" filter="fade">
                                      <p:cBhvr>
                                        <p:cTn id="374" dur="500"/>
                                        <p:tgtEl>
                                          <p:spTgt spid="106"/>
                                        </p:tgtEl>
                                      </p:cBhvr>
                                    </p:animEffect>
                                    <p:set>
                                      <p:cBhvr>
                                        <p:cTn id="375" dur="1" fill="hold">
                                          <p:stCondLst>
                                            <p:cond delay="499"/>
                                          </p:stCondLst>
                                        </p:cTn>
                                        <p:tgtEl>
                                          <p:spTgt spid="106"/>
                                        </p:tgtEl>
                                        <p:attrNameLst>
                                          <p:attrName>style.visibility</p:attrName>
                                        </p:attrNameLst>
                                      </p:cBhvr>
                                      <p:to>
                                        <p:strVal val="hidden"/>
                                      </p:to>
                                    </p:set>
                                  </p:childTnLst>
                                </p:cTn>
                              </p:par>
                            </p:childTnLst>
                          </p:cTn>
                        </p:par>
                        <p:par>
                          <p:cTn id="376" fill="hold">
                            <p:stCondLst>
                              <p:cond delay="1000"/>
                            </p:stCondLst>
                            <p:childTnLst>
                              <p:par>
                                <p:cTn id="377" presetID="1" presetClass="entr" presetSubtype="0" fill="hold" grpId="0" nodeType="afterEffect">
                                  <p:stCondLst>
                                    <p:cond delay="0"/>
                                  </p:stCondLst>
                                  <p:childTnLst>
                                    <p:set>
                                      <p:cBhvr>
                                        <p:cTn id="378"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379" restart="whenNotActive" fill="hold" evtFilter="cancelBubble" nodeType="interactiveSeq">
                <p:stCondLst>
                  <p:cond evt="onClick" delay="0">
                    <p:tgtEl>
                      <p:spTgt spid="108"/>
                    </p:tgtEl>
                  </p:cond>
                </p:stCondLst>
                <p:endSync evt="end" delay="0">
                  <p:rtn val="all"/>
                </p:endSync>
                <p:childTnLst>
                  <p:par>
                    <p:cTn id="380" fill="hold">
                      <p:stCondLst>
                        <p:cond delay="0"/>
                      </p:stCondLst>
                      <p:childTnLst>
                        <p:par>
                          <p:cTn id="381" fill="hold">
                            <p:stCondLst>
                              <p:cond delay="0"/>
                            </p:stCondLst>
                            <p:childTnLst>
                              <p:par>
                                <p:cTn id="382" presetID="10" presetClass="entr" presetSubtype="0" fill="hold" grpId="0" nodeType="clickEffect">
                                  <p:stCondLst>
                                    <p:cond delay="0"/>
                                  </p:stCondLst>
                                  <p:childTnLst>
                                    <p:set>
                                      <p:cBhvr>
                                        <p:cTn id="383" dur="1" fill="hold">
                                          <p:stCondLst>
                                            <p:cond delay="0"/>
                                          </p:stCondLst>
                                        </p:cTn>
                                        <p:tgtEl>
                                          <p:spTgt spid="109"/>
                                        </p:tgtEl>
                                        <p:attrNameLst>
                                          <p:attrName>style.visibility</p:attrName>
                                        </p:attrNameLst>
                                      </p:cBhvr>
                                      <p:to>
                                        <p:strVal val="visible"/>
                                      </p:to>
                                    </p:set>
                                    <p:animEffect transition="in" filter="fade">
                                      <p:cBhvr>
                                        <p:cTn id="384" dur="500"/>
                                        <p:tgtEl>
                                          <p:spTgt spid="109"/>
                                        </p:tgtEl>
                                      </p:cBhvr>
                                    </p:animEffect>
                                  </p:childTnLst>
                                  <p:subTnLst>
                                    <p:audio>
                                      <p:cMediaNode>
                                        <p:cTn display="0" masterRel="sameClick">
                                          <p:stCondLst>
                                            <p:cond evt="begin" delay="0">
                                              <p:tn val="382"/>
                                            </p:cond>
                                          </p:stCondLst>
                                          <p:endCondLst>
                                            <p:cond evt="onStopAudio" delay="0">
                                              <p:tgtEl>
                                                <p:sldTgt/>
                                              </p:tgtEl>
                                            </p:cond>
                                          </p:endCondLst>
                                        </p:cTn>
                                        <p:tgtEl>
                                          <p:sndTgt r:embed="rId3" name="Ding.wav"/>
                                        </p:tgtEl>
                                      </p:cMediaNode>
                                    </p:audio>
                                  </p:subTnLst>
                                </p:cTn>
                              </p:par>
                            </p:childTnLst>
                          </p:cTn>
                        </p:par>
                        <p:par>
                          <p:cTn id="385" fill="hold">
                            <p:stCondLst>
                              <p:cond delay="500"/>
                            </p:stCondLst>
                            <p:childTnLst>
                              <p:par>
                                <p:cTn id="386" presetID="10" presetClass="exit" presetSubtype="0" fill="hold" grpId="1" nodeType="afterEffect">
                                  <p:stCondLst>
                                    <p:cond delay="0"/>
                                  </p:stCondLst>
                                  <p:childTnLst>
                                    <p:animEffect transition="out" filter="fade">
                                      <p:cBhvr>
                                        <p:cTn id="387" dur="500"/>
                                        <p:tgtEl>
                                          <p:spTgt spid="109"/>
                                        </p:tgtEl>
                                      </p:cBhvr>
                                    </p:animEffect>
                                    <p:set>
                                      <p:cBhvr>
                                        <p:cTn id="388" dur="1" fill="hold">
                                          <p:stCondLst>
                                            <p:cond delay="499"/>
                                          </p:stCondLst>
                                        </p:cTn>
                                        <p:tgtEl>
                                          <p:spTgt spid="109"/>
                                        </p:tgtEl>
                                        <p:attrNameLst>
                                          <p:attrName>style.visibility</p:attrName>
                                        </p:attrNameLst>
                                      </p:cBhvr>
                                      <p:to>
                                        <p:strVal val="hidden"/>
                                      </p:to>
                                    </p:set>
                                  </p:childTnLst>
                                </p:cTn>
                              </p:par>
                            </p:childTnLst>
                          </p:cTn>
                        </p:par>
                        <p:par>
                          <p:cTn id="389" fill="hold">
                            <p:stCondLst>
                              <p:cond delay="1000"/>
                            </p:stCondLst>
                            <p:childTnLst>
                              <p:par>
                                <p:cTn id="390" presetID="1" presetClass="entr" presetSubtype="0" fill="hold" grpId="0" nodeType="afterEffect">
                                  <p:stCondLst>
                                    <p:cond delay="0"/>
                                  </p:stCondLst>
                                  <p:childTnLst>
                                    <p:set>
                                      <p:cBhvr>
                                        <p:cTn id="391"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392" restart="whenNotActive" fill="hold" evtFilter="cancelBubble" nodeType="interactiveSeq">
                <p:stCondLst>
                  <p:cond evt="onClick" delay="0">
                    <p:tgtEl>
                      <p:spTgt spid="111"/>
                    </p:tgtEl>
                  </p:cond>
                </p:stCondLst>
                <p:endSync evt="end" delay="0">
                  <p:rtn val="all"/>
                </p:endSync>
                <p:childTnLst>
                  <p:par>
                    <p:cTn id="393" fill="hold">
                      <p:stCondLst>
                        <p:cond delay="0"/>
                      </p:stCondLst>
                      <p:childTnLst>
                        <p:par>
                          <p:cTn id="394" fill="hold">
                            <p:stCondLst>
                              <p:cond delay="0"/>
                            </p:stCondLst>
                            <p:childTnLst>
                              <p:par>
                                <p:cTn id="395" presetID="10" presetClass="entr" presetSubtype="0" fill="hold" grpId="0" nodeType="clickEffect">
                                  <p:stCondLst>
                                    <p:cond delay="0"/>
                                  </p:stCondLst>
                                  <p:childTnLst>
                                    <p:set>
                                      <p:cBhvr>
                                        <p:cTn id="396" dur="1" fill="hold">
                                          <p:stCondLst>
                                            <p:cond delay="0"/>
                                          </p:stCondLst>
                                        </p:cTn>
                                        <p:tgtEl>
                                          <p:spTgt spid="112"/>
                                        </p:tgtEl>
                                        <p:attrNameLst>
                                          <p:attrName>style.visibility</p:attrName>
                                        </p:attrNameLst>
                                      </p:cBhvr>
                                      <p:to>
                                        <p:strVal val="visible"/>
                                      </p:to>
                                    </p:set>
                                    <p:animEffect transition="in" filter="fade">
                                      <p:cBhvr>
                                        <p:cTn id="397" dur="500"/>
                                        <p:tgtEl>
                                          <p:spTgt spid="112"/>
                                        </p:tgtEl>
                                      </p:cBhvr>
                                    </p:animEffect>
                                  </p:childTnLst>
                                  <p:subTnLst>
                                    <p:audio>
                                      <p:cMediaNode>
                                        <p:cTn display="0" masterRel="sameClick">
                                          <p:stCondLst>
                                            <p:cond evt="begin" delay="0">
                                              <p:tn val="395"/>
                                            </p:cond>
                                          </p:stCondLst>
                                          <p:endCondLst>
                                            <p:cond evt="onStopAudio" delay="0">
                                              <p:tgtEl>
                                                <p:sldTgt/>
                                              </p:tgtEl>
                                            </p:cond>
                                          </p:endCondLst>
                                        </p:cTn>
                                        <p:tgtEl>
                                          <p:sndTgt r:embed="rId3" name="Ding.wav"/>
                                        </p:tgtEl>
                                      </p:cMediaNode>
                                    </p:audio>
                                  </p:subTnLst>
                                </p:cTn>
                              </p:par>
                            </p:childTnLst>
                          </p:cTn>
                        </p:par>
                        <p:par>
                          <p:cTn id="398" fill="hold">
                            <p:stCondLst>
                              <p:cond delay="500"/>
                            </p:stCondLst>
                            <p:childTnLst>
                              <p:par>
                                <p:cTn id="399" presetID="10" presetClass="exit" presetSubtype="0" fill="hold" grpId="1" nodeType="afterEffect">
                                  <p:stCondLst>
                                    <p:cond delay="0"/>
                                  </p:stCondLst>
                                  <p:childTnLst>
                                    <p:animEffect transition="out" filter="fade">
                                      <p:cBhvr>
                                        <p:cTn id="400" dur="500"/>
                                        <p:tgtEl>
                                          <p:spTgt spid="112"/>
                                        </p:tgtEl>
                                      </p:cBhvr>
                                    </p:animEffect>
                                    <p:set>
                                      <p:cBhvr>
                                        <p:cTn id="401" dur="1" fill="hold">
                                          <p:stCondLst>
                                            <p:cond delay="499"/>
                                          </p:stCondLst>
                                        </p:cTn>
                                        <p:tgtEl>
                                          <p:spTgt spid="112"/>
                                        </p:tgtEl>
                                        <p:attrNameLst>
                                          <p:attrName>style.visibility</p:attrName>
                                        </p:attrNameLst>
                                      </p:cBhvr>
                                      <p:to>
                                        <p:strVal val="hidden"/>
                                      </p:to>
                                    </p:set>
                                  </p:childTnLst>
                                </p:cTn>
                              </p:par>
                            </p:childTnLst>
                          </p:cTn>
                        </p:par>
                        <p:par>
                          <p:cTn id="402" fill="hold">
                            <p:stCondLst>
                              <p:cond delay="1000"/>
                            </p:stCondLst>
                            <p:childTnLst>
                              <p:par>
                                <p:cTn id="403" presetID="1" presetClass="entr" presetSubtype="0" fill="hold" grpId="0" nodeType="afterEffect">
                                  <p:stCondLst>
                                    <p:cond delay="0"/>
                                  </p:stCondLst>
                                  <p:childTnLst>
                                    <p:set>
                                      <p:cBhvr>
                                        <p:cTn id="404" dur="1" fill="hold">
                                          <p:stCondLst>
                                            <p:cond delay="0"/>
                                          </p:stCondLst>
                                        </p:cTn>
                                        <p:tgtEl>
                                          <p:spTgt spid="113"/>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405" restart="whenNotActive" fill="hold" evtFilter="cancelBubble" nodeType="interactiveSeq">
                <p:stCondLst>
                  <p:cond evt="onClick" delay="0">
                    <p:tgtEl>
                      <p:spTgt spid="114"/>
                    </p:tgtEl>
                  </p:cond>
                </p:stCondLst>
                <p:endSync evt="end" delay="0">
                  <p:rtn val="all"/>
                </p:endSync>
                <p:childTnLst>
                  <p:par>
                    <p:cTn id="406" fill="hold">
                      <p:stCondLst>
                        <p:cond delay="0"/>
                      </p:stCondLst>
                      <p:childTnLst>
                        <p:par>
                          <p:cTn id="407" fill="hold">
                            <p:stCondLst>
                              <p:cond delay="0"/>
                            </p:stCondLst>
                            <p:childTnLst>
                              <p:par>
                                <p:cTn id="408" presetID="10" presetClass="entr" presetSubtype="0" fill="hold" grpId="0" nodeType="clickEffect">
                                  <p:stCondLst>
                                    <p:cond delay="0"/>
                                  </p:stCondLst>
                                  <p:childTnLst>
                                    <p:set>
                                      <p:cBhvr>
                                        <p:cTn id="409" dur="1" fill="hold">
                                          <p:stCondLst>
                                            <p:cond delay="0"/>
                                          </p:stCondLst>
                                        </p:cTn>
                                        <p:tgtEl>
                                          <p:spTgt spid="115"/>
                                        </p:tgtEl>
                                        <p:attrNameLst>
                                          <p:attrName>style.visibility</p:attrName>
                                        </p:attrNameLst>
                                      </p:cBhvr>
                                      <p:to>
                                        <p:strVal val="visible"/>
                                      </p:to>
                                    </p:set>
                                    <p:animEffect transition="in" filter="fade">
                                      <p:cBhvr>
                                        <p:cTn id="410" dur="500"/>
                                        <p:tgtEl>
                                          <p:spTgt spid="115"/>
                                        </p:tgtEl>
                                      </p:cBhvr>
                                    </p:animEffect>
                                  </p:childTnLst>
                                  <p:subTnLst>
                                    <p:audio>
                                      <p:cMediaNode>
                                        <p:cTn display="0" masterRel="sameClick">
                                          <p:stCondLst>
                                            <p:cond evt="begin" delay="0">
                                              <p:tn val="408"/>
                                            </p:cond>
                                          </p:stCondLst>
                                          <p:endCondLst>
                                            <p:cond evt="onStopAudio" delay="0">
                                              <p:tgtEl>
                                                <p:sldTgt/>
                                              </p:tgtEl>
                                            </p:cond>
                                          </p:endCondLst>
                                        </p:cTn>
                                        <p:tgtEl>
                                          <p:sndTgt r:embed="rId3" name="Ding.wav"/>
                                        </p:tgtEl>
                                      </p:cMediaNode>
                                    </p:audio>
                                  </p:subTnLst>
                                </p:cTn>
                              </p:par>
                            </p:childTnLst>
                          </p:cTn>
                        </p:par>
                        <p:par>
                          <p:cTn id="411" fill="hold">
                            <p:stCondLst>
                              <p:cond delay="500"/>
                            </p:stCondLst>
                            <p:childTnLst>
                              <p:par>
                                <p:cTn id="412" presetID="10" presetClass="exit" presetSubtype="0" fill="hold" grpId="1" nodeType="afterEffect">
                                  <p:stCondLst>
                                    <p:cond delay="0"/>
                                  </p:stCondLst>
                                  <p:childTnLst>
                                    <p:animEffect transition="out" filter="fade">
                                      <p:cBhvr>
                                        <p:cTn id="413" dur="500"/>
                                        <p:tgtEl>
                                          <p:spTgt spid="115"/>
                                        </p:tgtEl>
                                      </p:cBhvr>
                                    </p:animEffect>
                                    <p:set>
                                      <p:cBhvr>
                                        <p:cTn id="414" dur="1" fill="hold">
                                          <p:stCondLst>
                                            <p:cond delay="499"/>
                                          </p:stCondLst>
                                        </p:cTn>
                                        <p:tgtEl>
                                          <p:spTgt spid="115"/>
                                        </p:tgtEl>
                                        <p:attrNameLst>
                                          <p:attrName>style.visibility</p:attrName>
                                        </p:attrNameLst>
                                      </p:cBhvr>
                                      <p:to>
                                        <p:strVal val="hidden"/>
                                      </p:to>
                                    </p:set>
                                  </p:childTnLst>
                                </p:cTn>
                              </p:par>
                            </p:childTnLst>
                          </p:cTn>
                        </p:par>
                        <p:par>
                          <p:cTn id="415" fill="hold">
                            <p:stCondLst>
                              <p:cond delay="1000"/>
                            </p:stCondLst>
                            <p:childTnLst>
                              <p:par>
                                <p:cTn id="416" presetID="1" presetClass="entr" presetSubtype="0" fill="hold" grpId="0" nodeType="afterEffect">
                                  <p:stCondLst>
                                    <p:cond delay="0"/>
                                  </p:stCondLst>
                                  <p:childTnLst>
                                    <p:set>
                                      <p:cBhvr>
                                        <p:cTn id="417"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14"/>
                  </p:tgtEl>
                </p:cond>
              </p:nextCondLst>
            </p:seq>
            <p:seq concurrent="1" nextAc="seek">
              <p:cTn id="418" restart="whenNotActive" fill="hold" evtFilter="cancelBubble" nodeType="interactiveSeq">
                <p:stCondLst>
                  <p:cond evt="onClick" delay="0">
                    <p:tgtEl>
                      <p:spTgt spid="117"/>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clickEffect">
                                  <p:stCondLst>
                                    <p:cond delay="0"/>
                                  </p:stCondLst>
                                  <p:childTnLst>
                                    <p:set>
                                      <p:cBhvr>
                                        <p:cTn id="422" dur="1" fill="hold">
                                          <p:stCondLst>
                                            <p:cond delay="0"/>
                                          </p:stCondLst>
                                        </p:cTn>
                                        <p:tgtEl>
                                          <p:spTgt spid="118"/>
                                        </p:tgtEl>
                                        <p:attrNameLst>
                                          <p:attrName>style.visibility</p:attrName>
                                        </p:attrNameLst>
                                      </p:cBhvr>
                                      <p:to>
                                        <p:strVal val="visible"/>
                                      </p:to>
                                    </p:set>
                                    <p:animEffect transition="in" filter="fade">
                                      <p:cBhvr>
                                        <p:cTn id="423" dur="500"/>
                                        <p:tgtEl>
                                          <p:spTgt spid="118"/>
                                        </p:tgtEl>
                                      </p:cBhvr>
                                    </p:animEffect>
                                  </p:childTnLst>
                                  <p:subTnLst>
                                    <p:audio>
                                      <p:cMediaNode>
                                        <p:cTn display="0" masterRel="sameClick">
                                          <p:stCondLst>
                                            <p:cond evt="begin" delay="0">
                                              <p:tn val="421"/>
                                            </p:cond>
                                          </p:stCondLst>
                                          <p:endCondLst>
                                            <p:cond evt="onStopAudio" delay="0">
                                              <p:tgtEl>
                                                <p:sldTgt/>
                                              </p:tgtEl>
                                            </p:cond>
                                          </p:endCondLst>
                                        </p:cTn>
                                        <p:tgtEl>
                                          <p:sndTgt r:embed="rId3" name="Ding.wav"/>
                                        </p:tgtEl>
                                      </p:cMediaNode>
                                    </p:audio>
                                  </p:subTnLst>
                                </p:cTn>
                              </p:par>
                            </p:childTnLst>
                          </p:cTn>
                        </p:par>
                        <p:par>
                          <p:cTn id="424" fill="hold">
                            <p:stCondLst>
                              <p:cond delay="500"/>
                            </p:stCondLst>
                            <p:childTnLst>
                              <p:par>
                                <p:cTn id="425" presetID="10" presetClass="exit" presetSubtype="0" fill="hold" grpId="1" nodeType="afterEffect">
                                  <p:stCondLst>
                                    <p:cond delay="0"/>
                                  </p:stCondLst>
                                  <p:childTnLst>
                                    <p:animEffect transition="out" filter="fade">
                                      <p:cBhvr>
                                        <p:cTn id="426" dur="500"/>
                                        <p:tgtEl>
                                          <p:spTgt spid="118"/>
                                        </p:tgtEl>
                                      </p:cBhvr>
                                    </p:animEffect>
                                    <p:set>
                                      <p:cBhvr>
                                        <p:cTn id="427" dur="1" fill="hold">
                                          <p:stCondLst>
                                            <p:cond delay="499"/>
                                          </p:stCondLst>
                                        </p:cTn>
                                        <p:tgtEl>
                                          <p:spTgt spid="118"/>
                                        </p:tgtEl>
                                        <p:attrNameLst>
                                          <p:attrName>style.visibility</p:attrName>
                                        </p:attrNameLst>
                                      </p:cBhvr>
                                      <p:to>
                                        <p:strVal val="hidden"/>
                                      </p:to>
                                    </p:set>
                                  </p:childTnLst>
                                </p:cTn>
                              </p:par>
                            </p:childTnLst>
                          </p:cTn>
                        </p:par>
                        <p:par>
                          <p:cTn id="428" fill="hold">
                            <p:stCondLst>
                              <p:cond delay="1000"/>
                            </p:stCondLst>
                            <p:childTnLst>
                              <p:par>
                                <p:cTn id="429" presetID="1" presetClass="entr" presetSubtype="0" fill="hold" grpId="0" nodeType="afterEffect">
                                  <p:stCondLst>
                                    <p:cond delay="0"/>
                                  </p:stCondLst>
                                  <p:childTnLst>
                                    <p:set>
                                      <p:cBhvr>
                                        <p:cTn id="430"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17"/>
                  </p:tgtEl>
                </p:cond>
              </p:nextCondLst>
            </p:seq>
            <p:seq concurrent="1" nextAc="seek">
              <p:cTn id="431" restart="whenNotActive" fill="hold" evtFilter="cancelBubble" nodeType="interactiveSeq">
                <p:stCondLst>
                  <p:cond evt="onClick" delay="0">
                    <p:tgtEl>
                      <p:spTgt spid="120"/>
                    </p:tgtEl>
                  </p:cond>
                </p:stCondLst>
                <p:endSync evt="end" delay="0">
                  <p:rtn val="all"/>
                </p:endSync>
                <p:childTnLst>
                  <p:par>
                    <p:cTn id="432" fill="hold">
                      <p:stCondLst>
                        <p:cond delay="0"/>
                      </p:stCondLst>
                      <p:childTnLst>
                        <p:par>
                          <p:cTn id="433" fill="hold">
                            <p:stCondLst>
                              <p:cond delay="0"/>
                            </p:stCondLst>
                            <p:childTnLst>
                              <p:par>
                                <p:cTn id="434" presetID="10" presetClass="entr" presetSubtype="0" fill="hold" grpId="0" nodeType="clickEffect">
                                  <p:stCondLst>
                                    <p:cond delay="0"/>
                                  </p:stCondLst>
                                  <p:childTnLst>
                                    <p:set>
                                      <p:cBhvr>
                                        <p:cTn id="435" dur="1" fill="hold">
                                          <p:stCondLst>
                                            <p:cond delay="0"/>
                                          </p:stCondLst>
                                        </p:cTn>
                                        <p:tgtEl>
                                          <p:spTgt spid="121"/>
                                        </p:tgtEl>
                                        <p:attrNameLst>
                                          <p:attrName>style.visibility</p:attrName>
                                        </p:attrNameLst>
                                      </p:cBhvr>
                                      <p:to>
                                        <p:strVal val="visible"/>
                                      </p:to>
                                    </p:set>
                                    <p:animEffect transition="in" filter="fade">
                                      <p:cBhvr>
                                        <p:cTn id="436" dur="500"/>
                                        <p:tgtEl>
                                          <p:spTgt spid="121"/>
                                        </p:tgtEl>
                                      </p:cBhvr>
                                    </p:animEffect>
                                  </p:childTnLst>
                                  <p:subTnLst>
                                    <p:audio>
                                      <p:cMediaNode>
                                        <p:cTn display="0" masterRel="sameClick">
                                          <p:stCondLst>
                                            <p:cond evt="begin" delay="0">
                                              <p:tn val="434"/>
                                            </p:cond>
                                          </p:stCondLst>
                                          <p:endCondLst>
                                            <p:cond evt="onStopAudio" delay="0">
                                              <p:tgtEl>
                                                <p:sldTgt/>
                                              </p:tgtEl>
                                            </p:cond>
                                          </p:endCondLst>
                                        </p:cTn>
                                        <p:tgtEl>
                                          <p:sndTgt r:embed="rId3" name="Ding.wav"/>
                                        </p:tgtEl>
                                      </p:cMediaNode>
                                    </p:audio>
                                  </p:subTnLst>
                                </p:cTn>
                              </p:par>
                            </p:childTnLst>
                          </p:cTn>
                        </p:par>
                        <p:par>
                          <p:cTn id="437" fill="hold">
                            <p:stCondLst>
                              <p:cond delay="500"/>
                            </p:stCondLst>
                            <p:childTnLst>
                              <p:par>
                                <p:cTn id="438" presetID="10" presetClass="exit" presetSubtype="0" fill="hold" grpId="1" nodeType="afterEffect">
                                  <p:stCondLst>
                                    <p:cond delay="0"/>
                                  </p:stCondLst>
                                  <p:childTnLst>
                                    <p:animEffect transition="out" filter="fade">
                                      <p:cBhvr>
                                        <p:cTn id="439" dur="500"/>
                                        <p:tgtEl>
                                          <p:spTgt spid="121"/>
                                        </p:tgtEl>
                                      </p:cBhvr>
                                    </p:animEffect>
                                    <p:set>
                                      <p:cBhvr>
                                        <p:cTn id="440" dur="1" fill="hold">
                                          <p:stCondLst>
                                            <p:cond delay="499"/>
                                          </p:stCondLst>
                                        </p:cTn>
                                        <p:tgtEl>
                                          <p:spTgt spid="121"/>
                                        </p:tgtEl>
                                        <p:attrNameLst>
                                          <p:attrName>style.visibility</p:attrName>
                                        </p:attrNameLst>
                                      </p:cBhvr>
                                      <p:to>
                                        <p:strVal val="hidden"/>
                                      </p:to>
                                    </p:set>
                                  </p:childTnLst>
                                </p:cTn>
                              </p:par>
                            </p:childTnLst>
                          </p:cTn>
                        </p:par>
                        <p:par>
                          <p:cTn id="441" fill="hold">
                            <p:stCondLst>
                              <p:cond delay="1000"/>
                            </p:stCondLst>
                            <p:childTnLst>
                              <p:par>
                                <p:cTn id="442" presetID="1" presetClass="entr" presetSubtype="0" fill="hold" grpId="0" nodeType="afterEffect">
                                  <p:stCondLst>
                                    <p:cond delay="0"/>
                                  </p:stCondLst>
                                  <p:childTnLst>
                                    <p:set>
                                      <p:cBhvr>
                                        <p:cTn id="443" dur="1" fill="hold">
                                          <p:stCondLst>
                                            <p:cond delay="0"/>
                                          </p:stCondLst>
                                        </p:cTn>
                                        <p:tgtEl>
                                          <p:spTgt spid="122"/>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seq concurrent="1" nextAc="seek">
              <p:cTn id="444" restart="whenNotActive" fill="hold" evtFilter="cancelBubble" nodeType="interactiveSeq">
                <p:stCondLst>
                  <p:cond evt="onClick" delay="0">
                    <p:tgtEl>
                      <p:spTgt spid="123"/>
                    </p:tgtEl>
                  </p:cond>
                </p:stCondLst>
                <p:endSync evt="end" delay="0">
                  <p:rtn val="all"/>
                </p:endSync>
                <p:childTnLst>
                  <p:par>
                    <p:cTn id="445" fill="hold">
                      <p:stCondLst>
                        <p:cond delay="0"/>
                      </p:stCondLst>
                      <p:childTnLst>
                        <p:par>
                          <p:cTn id="446" fill="hold">
                            <p:stCondLst>
                              <p:cond delay="0"/>
                            </p:stCondLst>
                            <p:childTnLst>
                              <p:par>
                                <p:cTn id="447" presetID="10" presetClass="entr" presetSubtype="0" fill="hold" grpId="0" nodeType="clickEffect">
                                  <p:stCondLst>
                                    <p:cond delay="0"/>
                                  </p:stCondLst>
                                  <p:childTnLst>
                                    <p:set>
                                      <p:cBhvr>
                                        <p:cTn id="448" dur="1" fill="hold">
                                          <p:stCondLst>
                                            <p:cond delay="0"/>
                                          </p:stCondLst>
                                        </p:cTn>
                                        <p:tgtEl>
                                          <p:spTgt spid="124"/>
                                        </p:tgtEl>
                                        <p:attrNameLst>
                                          <p:attrName>style.visibility</p:attrName>
                                        </p:attrNameLst>
                                      </p:cBhvr>
                                      <p:to>
                                        <p:strVal val="visible"/>
                                      </p:to>
                                    </p:set>
                                    <p:animEffect transition="in" filter="fade">
                                      <p:cBhvr>
                                        <p:cTn id="449" dur="500"/>
                                        <p:tgtEl>
                                          <p:spTgt spid="124"/>
                                        </p:tgtEl>
                                      </p:cBhvr>
                                    </p:animEffect>
                                  </p:childTnLst>
                                  <p:subTnLst>
                                    <p:audio>
                                      <p:cMediaNode>
                                        <p:cTn display="0" masterRel="sameClick">
                                          <p:stCondLst>
                                            <p:cond evt="begin" delay="0">
                                              <p:tn val="447"/>
                                            </p:cond>
                                          </p:stCondLst>
                                          <p:endCondLst>
                                            <p:cond evt="onStopAudio" delay="0">
                                              <p:tgtEl>
                                                <p:sldTgt/>
                                              </p:tgtEl>
                                            </p:cond>
                                          </p:endCondLst>
                                        </p:cTn>
                                        <p:tgtEl>
                                          <p:sndTgt r:embed="rId3" name="Ding.wav"/>
                                        </p:tgtEl>
                                      </p:cMediaNode>
                                    </p:audio>
                                  </p:subTnLst>
                                </p:cTn>
                              </p:par>
                            </p:childTnLst>
                          </p:cTn>
                        </p:par>
                        <p:par>
                          <p:cTn id="450" fill="hold">
                            <p:stCondLst>
                              <p:cond delay="500"/>
                            </p:stCondLst>
                            <p:childTnLst>
                              <p:par>
                                <p:cTn id="451" presetID="10" presetClass="exit" presetSubtype="0" fill="hold" grpId="1" nodeType="afterEffect">
                                  <p:stCondLst>
                                    <p:cond delay="0"/>
                                  </p:stCondLst>
                                  <p:childTnLst>
                                    <p:animEffect transition="out" filter="fade">
                                      <p:cBhvr>
                                        <p:cTn id="452" dur="500"/>
                                        <p:tgtEl>
                                          <p:spTgt spid="124"/>
                                        </p:tgtEl>
                                      </p:cBhvr>
                                    </p:animEffect>
                                    <p:set>
                                      <p:cBhvr>
                                        <p:cTn id="453" dur="1" fill="hold">
                                          <p:stCondLst>
                                            <p:cond delay="499"/>
                                          </p:stCondLst>
                                        </p:cTn>
                                        <p:tgtEl>
                                          <p:spTgt spid="124"/>
                                        </p:tgtEl>
                                        <p:attrNameLst>
                                          <p:attrName>style.visibility</p:attrName>
                                        </p:attrNameLst>
                                      </p:cBhvr>
                                      <p:to>
                                        <p:strVal val="hidden"/>
                                      </p:to>
                                    </p:set>
                                  </p:childTnLst>
                                </p:cTn>
                              </p:par>
                            </p:childTnLst>
                          </p:cTn>
                        </p:par>
                        <p:par>
                          <p:cTn id="454" fill="hold">
                            <p:stCondLst>
                              <p:cond delay="1000"/>
                            </p:stCondLst>
                            <p:childTnLst>
                              <p:par>
                                <p:cTn id="455" presetID="1" presetClass="entr" presetSubtype="0" fill="hold" grpId="0" nodeType="afterEffect">
                                  <p:stCondLst>
                                    <p:cond delay="0"/>
                                  </p:stCondLst>
                                  <p:childTnLst>
                                    <p:set>
                                      <p:cBhvr>
                                        <p:cTn id="456" dur="1" fill="hold">
                                          <p:stCondLst>
                                            <p:cond delay="0"/>
                                          </p:stCondLst>
                                        </p:cTn>
                                        <p:tgtEl>
                                          <p:spTgt spid="125"/>
                                        </p:tgtEl>
                                        <p:attrNameLst>
                                          <p:attrName>style.visibility</p:attrName>
                                        </p:attrNameLst>
                                      </p:cBhvr>
                                      <p:to>
                                        <p:strVal val="visible"/>
                                      </p:to>
                                    </p:set>
                                  </p:childTnLst>
                                </p:cTn>
                              </p:par>
                            </p:childTnLst>
                          </p:cTn>
                        </p:par>
                      </p:childTnLst>
                    </p:cTn>
                  </p:par>
                </p:childTnLst>
              </p:cTn>
              <p:nextCondLst>
                <p:cond evt="onClick" delay="0">
                  <p:tgtEl>
                    <p:spTgt spid="123"/>
                  </p:tgtEl>
                </p:cond>
              </p:nextCondLst>
            </p:seq>
            <p:seq concurrent="1" nextAc="seek">
              <p:cTn id="457" restart="whenNotActive" fill="hold" evtFilter="cancelBubble" nodeType="interactiveSeq">
                <p:stCondLst>
                  <p:cond evt="onClick" delay="0">
                    <p:tgtEl>
                      <p:spTgt spid="126"/>
                    </p:tgtEl>
                  </p:cond>
                </p:stCondLst>
                <p:endSync evt="end" delay="0">
                  <p:rtn val="all"/>
                </p:endSync>
                <p:childTnLst>
                  <p:par>
                    <p:cTn id="458" fill="hold">
                      <p:stCondLst>
                        <p:cond delay="0"/>
                      </p:stCondLst>
                      <p:childTnLst>
                        <p:par>
                          <p:cTn id="459" fill="hold">
                            <p:stCondLst>
                              <p:cond delay="0"/>
                            </p:stCondLst>
                            <p:childTnLst>
                              <p:par>
                                <p:cTn id="460" presetID="10" presetClass="entr" presetSubtype="0" fill="hold" grpId="0" nodeType="clickEffect">
                                  <p:stCondLst>
                                    <p:cond delay="0"/>
                                  </p:stCondLst>
                                  <p:childTnLst>
                                    <p:set>
                                      <p:cBhvr>
                                        <p:cTn id="461" dur="1" fill="hold">
                                          <p:stCondLst>
                                            <p:cond delay="0"/>
                                          </p:stCondLst>
                                        </p:cTn>
                                        <p:tgtEl>
                                          <p:spTgt spid="127"/>
                                        </p:tgtEl>
                                        <p:attrNameLst>
                                          <p:attrName>style.visibility</p:attrName>
                                        </p:attrNameLst>
                                      </p:cBhvr>
                                      <p:to>
                                        <p:strVal val="visible"/>
                                      </p:to>
                                    </p:set>
                                    <p:animEffect transition="in" filter="fade">
                                      <p:cBhvr>
                                        <p:cTn id="462" dur="500"/>
                                        <p:tgtEl>
                                          <p:spTgt spid="127"/>
                                        </p:tgtEl>
                                      </p:cBhvr>
                                    </p:animEffect>
                                  </p:childTnLst>
                                  <p:subTnLst>
                                    <p:audio>
                                      <p:cMediaNode>
                                        <p:cTn display="0" masterRel="sameClick">
                                          <p:stCondLst>
                                            <p:cond evt="begin" delay="0">
                                              <p:tn val="460"/>
                                            </p:cond>
                                          </p:stCondLst>
                                          <p:endCondLst>
                                            <p:cond evt="onStopAudio" delay="0">
                                              <p:tgtEl>
                                                <p:sldTgt/>
                                              </p:tgtEl>
                                            </p:cond>
                                          </p:endCondLst>
                                        </p:cTn>
                                        <p:tgtEl>
                                          <p:sndTgt r:embed="rId3" name="Ding.wav"/>
                                        </p:tgtEl>
                                      </p:cMediaNode>
                                    </p:audio>
                                  </p:subTnLst>
                                </p:cTn>
                              </p:par>
                            </p:childTnLst>
                          </p:cTn>
                        </p:par>
                        <p:par>
                          <p:cTn id="463" fill="hold">
                            <p:stCondLst>
                              <p:cond delay="500"/>
                            </p:stCondLst>
                            <p:childTnLst>
                              <p:par>
                                <p:cTn id="464" presetID="10" presetClass="exit" presetSubtype="0" fill="hold" grpId="1" nodeType="afterEffect">
                                  <p:stCondLst>
                                    <p:cond delay="0"/>
                                  </p:stCondLst>
                                  <p:childTnLst>
                                    <p:animEffect transition="out" filter="fade">
                                      <p:cBhvr>
                                        <p:cTn id="465" dur="500"/>
                                        <p:tgtEl>
                                          <p:spTgt spid="127"/>
                                        </p:tgtEl>
                                      </p:cBhvr>
                                    </p:animEffect>
                                    <p:set>
                                      <p:cBhvr>
                                        <p:cTn id="466" dur="1" fill="hold">
                                          <p:stCondLst>
                                            <p:cond delay="499"/>
                                          </p:stCondLst>
                                        </p:cTn>
                                        <p:tgtEl>
                                          <p:spTgt spid="127"/>
                                        </p:tgtEl>
                                        <p:attrNameLst>
                                          <p:attrName>style.visibility</p:attrName>
                                        </p:attrNameLst>
                                      </p:cBhvr>
                                      <p:to>
                                        <p:strVal val="hidden"/>
                                      </p:to>
                                    </p:set>
                                  </p:childTnLst>
                                </p:cTn>
                              </p:par>
                            </p:childTnLst>
                          </p:cTn>
                        </p:par>
                        <p:par>
                          <p:cTn id="467" fill="hold">
                            <p:stCondLst>
                              <p:cond delay="1000"/>
                            </p:stCondLst>
                            <p:childTnLst>
                              <p:par>
                                <p:cTn id="468" presetID="1" presetClass="entr" presetSubtype="0" fill="hold" grpId="0" nodeType="afterEffect">
                                  <p:stCondLst>
                                    <p:cond delay="0"/>
                                  </p:stCondLst>
                                  <p:childTnLst>
                                    <p:set>
                                      <p:cBhvr>
                                        <p:cTn id="469" dur="1" fill="hold">
                                          <p:stCondLst>
                                            <p:cond delay="0"/>
                                          </p:stCondLst>
                                        </p:cTn>
                                        <p:tgtEl>
                                          <p:spTgt spid="128"/>
                                        </p:tgtEl>
                                        <p:attrNameLst>
                                          <p:attrName>style.visibility</p:attrName>
                                        </p:attrNameLst>
                                      </p:cBhvr>
                                      <p:to>
                                        <p:strVal val="visible"/>
                                      </p:to>
                                    </p:set>
                                  </p:childTnLst>
                                </p:cTn>
                              </p:par>
                            </p:childTnLst>
                          </p:cTn>
                        </p:par>
                      </p:childTnLst>
                    </p:cTn>
                  </p:par>
                </p:childTnLst>
              </p:cTn>
              <p:nextCondLst>
                <p:cond evt="onClick" delay="0">
                  <p:tgtEl>
                    <p:spTgt spid="126"/>
                  </p:tgtEl>
                </p:cond>
              </p:nextCondLst>
            </p:seq>
            <p:seq concurrent="1" nextAc="seek">
              <p:cTn id="470" restart="whenNotActive" fill="hold" evtFilter="cancelBubble" nodeType="interactiveSeq">
                <p:stCondLst>
                  <p:cond evt="onClick" delay="0">
                    <p:tgtEl>
                      <p:spTgt spid="129"/>
                    </p:tgtEl>
                  </p:cond>
                </p:stCondLst>
                <p:endSync evt="end" delay="0">
                  <p:rtn val="all"/>
                </p:endSync>
                <p:childTnLst>
                  <p:par>
                    <p:cTn id="471" fill="hold">
                      <p:stCondLst>
                        <p:cond delay="0"/>
                      </p:stCondLst>
                      <p:childTnLst>
                        <p:par>
                          <p:cTn id="472" fill="hold">
                            <p:stCondLst>
                              <p:cond delay="0"/>
                            </p:stCondLst>
                            <p:childTnLst>
                              <p:par>
                                <p:cTn id="473" presetID="10" presetClass="entr" presetSubtype="0" fill="hold" grpId="0" nodeType="clickEffect">
                                  <p:stCondLst>
                                    <p:cond delay="0"/>
                                  </p:stCondLst>
                                  <p:childTnLst>
                                    <p:set>
                                      <p:cBhvr>
                                        <p:cTn id="474" dur="1" fill="hold">
                                          <p:stCondLst>
                                            <p:cond delay="0"/>
                                          </p:stCondLst>
                                        </p:cTn>
                                        <p:tgtEl>
                                          <p:spTgt spid="130"/>
                                        </p:tgtEl>
                                        <p:attrNameLst>
                                          <p:attrName>style.visibility</p:attrName>
                                        </p:attrNameLst>
                                      </p:cBhvr>
                                      <p:to>
                                        <p:strVal val="visible"/>
                                      </p:to>
                                    </p:set>
                                    <p:animEffect transition="in" filter="fade">
                                      <p:cBhvr>
                                        <p:cTn id="475" dur="500"/>
                                        <p:tgtEl>
                                          <p:spTgt spid="130"/>
                                        </p:tgtEl>
                                      </p:cBhvr>
                                    </p:animEffect>
                                  </p:childTnLst>
                                  <p:subTnLst>
                                    <p:audio>
                                      <p:cMediaNode>
                                        <p:cTn display="0" masterRel="sameClick">
                                          <p:stCondLst>
                                            <p:cond evt="begin" delay="0">
                                              <p:tn val="473"/>
                                            </p:cond>
                                          </p:stCondLst>
                                          <p:endCondLst>
                                            <p:cond evt="onStopAudio" delay="0">
                                              <p:tgtEl>
                                                <p:sldTgt/>
                                              </p:tgtEl>
                                            </p:cond>
                                          </p:endCondLst>
                                        </p:cTn>
                                        <p:tgtEl>
                                          <p:sndTgt r:embed="rId3" name="Ding.wav"/>
                                        </p:tgtEl>
                                      </p:cMediaNode>
                                    </p:audio>
                                  </p:subTnLst>
                                </p:cTn>
                              </p:par>
                            </p:childTnLst>
                          </p:cTn>
                        </p:par>
                        <p:par>
                          <p:cTn id="476" fill="hold">
                            <p:stCondLst>
                              <p:cond delay="500"/>
                            </p:stCondLst>
                            <p:childTnLst>
                              <p:par>
                                <p:cTn id="477" presetID="10" presetClass="exit" presetSubtype="0" fill="hold" grpId="1" nodeType="afterEffect">
                                  <p:stCondLst>
                                    <p:cond delay="0"/>
                                  </p:stCondLst>
                                  <p:childTnLst>
                                    <p:animEffect transition="out" filter="fade">
                                      <p:cBhvr>
                                        <p:cTn id="478" dur="500"/>
                                        <p:tgtEl>
                                          <p:spTgt spid="130"/>
                                        </p:tgtEl>
                                      </p:cBhvr>
                                    </p:animEffect>
                                    <p:set>
                                      <p:cBhvr>
                                        <p:cTn id="479" dur="1" fill="hold">
                                          <p:stCondLst>
                                            <p:cond delay="499"/>
                                          </p:stCondLst>
                                        </p:cTn>
                                        <p:tgtEl>
                                          <p:spTgt spid="130"/>
                                        </p:tgtEl>
                                        <p:attrNameLst>
                                          <p:attrName>style.visibility</p:attrName>
                                        </p:attrNameLst>
                                      </p:cBhvr>
                                      <p:to>
                                        <p:strVal val="hidden"/>
                                      </p:to>
                                    </p:set>
                                  </p:childTnLst>
                                </p:cTn>
                              </p:par>
                            </p:childTnLst>
                          </p:cTn>
                        </p:par>
                        <p:par>
                          <p:cTn id="480" fill="hold">
                            <p:stCondLst>
                              <p:cond delay="1000"/>
                            </p:stCondLst>
                            <p:childTnLst>
                              <p:par>
                                <p:cTn id="481" presetID="1" presetClass="entr" presetSubtype="0" fill="hold" grpId="0" nodeType="afterEffect">
                                  <p:stCondLst>
                                    <p:cond delay="0"/>
                                  </p:stCondLst>
                                  <p:childTnLst>
                                    <p:set>
                                      <p:cBhvr>
                                        <p:cTn id="482" dur="1" fill="hold">
                                          <p:stCondLst>
                                            <p:cond delay="0"/>
                                          </p:stCondLst>
                                        </p:cTn>
                                        <p:tgtEl>
                                          <p:spTgt spid="131"/>
                                        </p:tgtEl>
                                        <p:attrNameLst>
                                          <p:attrName>style.visibility</p:attrName>
                                        </p:attrNameLst>
                                      </p:cBhvr>
                                      <p:to>
                                        <p:strVal val="visible"/>
                                      </p:to>
                                    </p:set>
                                  </p:childTnLst>
                                </p:cTn>
                              </p:par>
                            </p:childTnLst>
                          </p:cTn>
                        </p:par>
                      </p:childTnLst>
                    </p:cTn>
                  </p:par>
                </p:childTnLst>
              </p:cTn>
              <p:nextCondLst>
                <p:cond evt="onClick" delay="0">
                  <p:tgtEl>
                    <p:spTgt spid="129"/>
                  </p:tgtEl>
                </p:cond>
              </p:nextCondLst>
            </p:seq>
            <p:seq concurrent="1" nextAc="seek">
              <p:cTn id="483" restart="whenNotActive" fill="hold" evtFilter="cancelBubble" nodeType="interactiveSeq">
                <p:stCondLst>
                  <p:cond evt="onClick" delay="0">
                    <p:tgtEl>
                      <p:spTgt spid="132"/>
                    </p:tgtEl>
                  </p:cond>
                </p:stCondLst>
                <p:endSync evt="end" delay="0">
                  <p:rtn val="all"/>
                </p:endSync>
                <p:childTnLst>
                  <p:par>
                    <p:cTn id="484" fill="hold">
                      <p:stCondLst>
                        <p:cond delay="0"/>
                      </p:stCondLst>
                      <p:childTnLst>
                        <p:par>
                          <p:cTn id="485" fill="hold">
                            <p:stCondLst>
                              <p:cond delay="0"/>
                            </p:stCondLst>
                            <p:childTnLst>
                              <p:par>
                                <p:cTn id="486" presetID="10" presetClass="entr" presetSubtype="0" fill="hold" grpId="0" nodeType="clickEffect">
                                  <p:stCondLst>
                                    <p:cond delay="0"/>
                                  </p:stCondLst>
                                  <p:childTnLst>
                                    <p:set>
                                      <p:cBhvr>
                                        <p:cTn id="487" dur="1" fill="hold">
                                          <p:stCondLst>
                                            <p:cond delay="0"/>
                                          </p:stCondLst>
                                        </p:cTn>
                                        <p:tgtEl>
                                          <p:spTgt spid="133"/>
                                        </p:tgtEl>
                                        <p:attrNameLst>
                                          <p:attrName>style.visibility</p:attrName>
                                        </p:attrNameLst>
                                      </p:cBhvr>
                                      <p:to>
                                        <p:strVal val="visible"/>
                                      </p:to>
                                    </p:set>
                                    <p:animEffect transition="in" filter="fade">
                                      <p:cBhvr>
                                        <p:cTn id="488" dur="500"/>
                                        <p:tgtEl>
                                          <p:spTgt spid="133"/>
                                        </p:tgtEl>
                                      </p:cBhvr>
                                    </p:animEffect>
                                  </p:childTnLst>
                                  <p:subTnLst>
                                    <p:audio>
                                      <p:cMediaNode>
                                        <p:cTn display="0" masterRel="sameClick">
                                          <p:stCondLst>
                                            <p:cond evt="begin" delay="0">
                                              <p:tn val="486"/>
                                            </p:cond>
                                          </p:stCondLst>
                                          <p:endCondLst>
                                            <p:cond evt="onStopAudio" delay="0">
                                              <p:tgtEl>
                                                <p:sldTgt/>
                                              </p:tgtEl>
                                            </p:cond>
                                          </p:endCondLst>
                                        </p:cTn>
                                        <p:tgtEl>
                                          <p:sndTgt r:embed="rId3" name="Ding.wav"/>
                                        </p:tgtEl>
                                      </p:cMediaNode>
                                    </p:audio>
                                  </p:subTnLst>
                                </p:cTn>
                              </p:par>
                            </p:childTnLst>
                          </p:cTn>
                        </p:par>
                        <p:par>
                          <p:cTn id="489" fill="hold">
                            <p:stCondLst>
                              <p:cond delay="500"/>
                            </p:stCondLst>
                            <p:childTnLst>
                              <p:par>
                                <p:cTn id="490" presetID="10" presetClass="exit" presetSubtype="0" fill="hold" grpId="1" nodeType="afterEffect">
                                  <p:stCondLst>
                                    <p:cond delay="0"/>
                                  </p:stCondLst>
                                  <p:childTnLst>
                                    <p:animEffect transition="out" filter="fade">
                                      <p:cBhvr>
                                        <p:cTn id="491" dur="500"/>
                                        <p:tgtEl>
                                          <p:spTgt spid="133"/>
                                        </p:tgtEl>
                                      </p:cBhvr>
                                    </p:animEffect>
                                    <p:set>
                                      <p:cBhvr>
                                        <p:cTn id="492" dur="1" fill="hold">
                                          <p:stCondLst>
                                            <p:cond delay="499"/>
                                          </p:stCondLst>
                                        </p:cTn>
                                        <p:tgtEl>
                                          <p:spTgt spid="133"/>
                                        </p:tgtEl>
                                        <p:attrNameLst>
                                          <p:attrName>style.visibility</p:attrName>
                                        </p:attrNameLst>
                                      </p:cBhvr>
                                      <p:to>
                                        <p:strVal val="hidden"/>
                                      </p:to>
                                    </p:set>
                                  </p:childTnLst>
                                </p:cTn>
                              </p:par>
                            </p:childTnLst>
                          </p:cTn>
                        </p:par>
                        <p:par>
                          <p:cTn id="493" fill="hold">
                            <p:stCondLst>
                              <p:cond delay="1000"/>
                            </p:stCondLst>
                            <p:childTnLst>
                              <p:par>
                                <p:cTn id="494" presetID="1" presetClass="entr" presetSubtype="0" fill="hold" grpId="0" nodeType="afterEffect">
                                  <p:stCondLst>
                                    <p:cond delay="0"/>
                                  </p:stCondLst>
                                  <p:childTnLst>
                                    <p:set>
                                      <p:cBhvr>
                                        <p:cTn id="495" dur="1" fill="hold">
                                          <p:stCondLst>
                                            <p:cond delay="0"/>
                                          </p:stCondLst>
                                        </p:cTn>
                                        <p:tgtEl>
                                          <p:spTgt spid="134"/>
                                        </p:tgtEl>
                                        <p:attrNameLst>
                                          <p:attrName>style.visibility</p:attrName>
                                        </p:attrNameLst>
                                      </p:cBhvr>
                                      <p:to>
                                        <p:strVal val="visible"/>
                                      </p:to>
                                    </p:set>
                                  </p:childTnLst>
                                </p:cTn>
                              </p:par>
                            </p:childTnLst>
                          </p:cTn>
                        </p:par>
                      </p:childTnLst>
                    </p:cTn>
                  </p:par>
                </p:childTnLst>
              </p:cTn>
              <p:nextCondLst>
                <p:cond evt="onClick" delay="0">
                  <p:tgtEl>
                    <p:spTgt spid="132"/>
                  </p:tgtEl>
                </p:cond>
              </p:nextCondLst>
            </p:seq>
            <p:seq concurrent="1" nextAc="seek">
              <p:cTn id="496" restart="whenNotActive" fill="hold" evtFilter="cancelBubble" nodeType="interactiveSeq">
                <p:stCondLst>
                  <p:cond evt="onClick" delay="0">
                    <p:tgtEl>
                      <p:spTgt spid="135"/>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0"/>
                                  </p:stCondLst>
                                  <p:childTnLst>
                                    <p:set>
                                      <p:cBhvr>
                                        <p:cTn id="500" dur="1" fill="hold">
                                          <p:stCondLst>
                                            <p:cond delay="0"/>
                                          </p:stCondLst>
                                        </p:cTn>
                                        <p:tgtEl>
                                          <p:spTgt spid="136"/>
                                        </p:tgtEl>
                                        <p:attrNameLst>
                                          <p:attrName>style.visibility</p:attrName>
                                        </p:attrNameLst>
                                      </p:cBhvr>
                                      <p:to>
                                        <p:strVal val="visible"/>
                                      </p:to>
                                    </p:set>
                                    <p:animEffect transition="in" filter="fade">
                                      <p:cBhvr>
                                        <p:cTn id="501" dur="500"/>
                                        <p:tgtEl>
                                          <p:spTgt spid="136"/>
                                        </p:tgtEl>
                                      </p:cBhvr>
                                    </p:animEffect>
                                  </p:childTnLst>
                                  <p:subTnLst>
                                    <p:audio>
                                      <p:cMediaNode>
                                        <p:cTn display="0" masterRel="sameClick">
                                          <p:stCondLst>
                                            <p:cond evt="begin" delay="0">
                                              <p:tn val="499"/>
                                            </p:cond>
                                          </p:stCondLst>
                                          <p:endCondLst>
                                            <p:cond evt="onStopAudio" delay="0">
                                              <p:tgtEl>
                                                <p:sldTgt/>
                                              </p:tgtEl>
                                            </p:cond>
                                          </p:endCondLst>
                                        </p:cTn>
                                        <p:tgtEl>
                                          <p:sndTgt r:embed="rId3" name="Ding.wav"/>
                                        </p:tgtEl>
                                      </p:cMediaNode>
                                    </p:audio>
                                  </p:subTnLst>
                                </p:cTn>
                              </p:par>
                            </p:childTnLst>
                          </p:cTn>
                        </p:par>
                        <p:par>
                          <p:cTn id="502" fill="hold">
                            <p:stCondLst>
                              <p:cond delay="500"/>
                            </p:stCondLst>
                            <p:childTnLst>
                              <p:par>
                                <p:cTn id="503" presetID="10" presetClass="exit" presetSubtype="0" fill="hold" grpId="1" nodeType="afterEffect">
                                  <p:stCondLst>
                                    <p:cond delay="0"/>
                                  </p:stCondLst>
                                  <p:childTnLst>
                                    <p:animEffect transition="out" filter="fade">
                                      <p:cBhvr>
                                        <p:cTn id="504" dur="500"/>
                                        <p:tgtEl>
                                          <p:spTgt spid="136"/>
                                        </p:tgtEl>
                                      </p:cBhvr>
                                    </p:animEffect>
                                    <p:set>
                                      <p:cBhvr>
                                        <p:cTn id="505" dur="1" fill="hold">
                                          <p:stCondLst>
                                            <p:cond delay="499"/>
                                          </p:stCondLst>
                                        </p:cTn>
                                        <p:tgtEl>
                                          <p:spTgt spid="136"/>
                                        </p:tgtEl>
                                        <p:attrNameLst>
                                          <p:attrName>style.visibility</p:attrName>
                                        </p:attrNameLst>
                                      </p:cBhvr>
                                      <p:to>
                                        <p:strVal val="hidden"/>
                                      </p:to>
                                    </p:set>
                                  </p:childTnLst>
                                </p:cTn>
                              </p:par>
                            </p:childTnLst>
                          </p:cTn>
                        </p:par>
                        <p:par>
                          <p:cTn id="506" fill="hold">
                            <p:stCondLst>
                              <p:cond delay="1000"/>
                            </p:stCondLst>
                            <p:childTnLst>
                              <p:par>
                                <p:cTn id="507" presetID="1" presetClass="entr" presetSubtype="0" fill="hold" grpId="0" nodeType="afterEffect">
                                  <p:stCondLst>
                                    <p:cond delay="0"/>
                                  </p:stCondLst>
                                  <p:childTnLst>
                                    <p:set>
                                      <p:cBhvr>
                                        <p:cTn id="508"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seq concurrent="1" nextAc="seek">
              <p:cTn id="509" restart="whenNotActive" fill="hold" evtFilter="cancelBubble" nodeType="interactiveSeq">
                <p:stCondLst>
                  <p:cond evt="onClick" delay="0">
                    <p:tgtEl>
                      <p:spTgt spid="138"/>
                    </p:tgtEl>
                  </p:cond>
                </p:stCondLst>
                <p:endSync evt="end" delay="0">
                  <p:rtn val="all"/>
                </p:endSync>
                <p:childTnLst>
                  <p:par>
                    <p:cTn id="510" fill="hold">
                      <p:stCondLst>
                        <p:cond delay="0"/>
                      </p:stCondLst>
                      <p:childTnLst>
                        <p:par>
                          <p:cTn id="511" fill="hold">
                            <p:stCondLst>
                              <p:cond delay="0"/>
                            </p:stCondLst>
                            <p:childTnLst>
                              <p:par>
                                <p:cTn id="512" presetID="10" presetClass="entr" presetSubtype="0" fill="hold" grpId="0" nodeType="clickEffect">
                                  <p:stCondLst>
                                    <p:cond delay="0"/>
                                  </p:stCondLst>
                                  <p:childTnLst>
                                    <p:set>
                                      <p:cBhvr>
                                        <p:cTn id="513" dur="1" fill="hold">
                                          <p:stCondLst>
                                            <p:cond delay="0"/>
                                          </p:stCondLst>
                                        </p:cTn>
                                        <p:tgtEl>
                                          <p:spTgt spid="139"/>
                                        </p:tgtEl>
                                        <p:attrNameLst>
                                          <p:attrName>style.visibility</p:attrName>
                                        </p:attrNameLst>
                                      </p:cBhvr>
                                      <p:to>
                                        <p:strVal val="visible"/>
                                      </p:to>
                                    </p:set>
                                    <p:animEffect transition="in" filter="fade">
                                      <p:cBhvr>
                                        <p:cTn id="514" dur="500"/>
                                        <p:tgtEl>
                                          <p:spTgt spid="139"/>
                                        </p:tgtEl>
                                      </p:cBhvr>
                                    </p:animEffect>
                                  </p:childTnLst>
                                  <p:subTnLst>
                                    <p:audio>
                                      <p:cMediaNode>
                                        <p:cTn display="0" masterRel="sameClick">
                                          <p:stCondLst>
                                            <p:cond evt="begin" delay="0">
                                              <p:tn val="512"/>
                                            </p:cond>
                                          </p:stCondLst>
                                          <p:endCondLst>
                                            <p:cond evt="onStopAudio" delay="0">
                                              <p:tgtEl>
                                                <p:sldTgt/>
                                              </p:tgtEl>
                                            </p:cond>
                                          </p:endCondLst>
                                        </p:cTn>
                                        <p:tgtEl>
                                          <p:sndTgt r:embed="rId3" name="Ding.wav"/>
                                        </p:tgtEl>
                                      </p:cMediaNode>
                                    </p:audio>
                                  </p:subTnLst>
                                </p:cTn>
                              </p:par>
                            </p:childTnLst>
                          </p:cTn>
                        </p:par>
                        <p:par>
                          <p:cTn id="515" fill="hold">
                            <p:stCondLst>
                              <p:cond delay="500"/>
                            </p:stCondLst>
                            <p:childTnLst>
                              <p:par>
                                <p:cTn id="516" presetID="10" presetClass="exit" presetSubtype="0" fill="hold" grpId="1" nodeType="afterEffect">
                                  <p:stCondLst>
                                    <p:cond delay="0"/>
                                  </p:stCondLst>
                                  <p:childTnLst>
                                    <p:animEffect transition="out" filter="fade">
                                      <p:cBhvr>
                                        <p:cTn id="517" dur="500"/>
                                        <p:tgtEl>
                                          <p:spTgt spid="139"/>
                                        </p:tgtEl>
                                      </p:cBhvr>
                                    </p:animEffect>
                                    <p:set>
                                      <p:cBhvr>
                                        <p:cTn id="518" dur="1" fill="hold">
                                          <p:stCondLst>
                                            <p:cond delay="499"/>
                                          </p:stCondLst>
                                        </p:cTn>
                                        <p:tgtEl>
                                          <p:spTgt spid="139"/>
                                        </p:tgtEl>
                                        <p:attrNameLst>
                                          <p:attrName>style.visibility</p:attrName>
                                        </p:attrNameLst>
                                      </p:cBhvr>
                                      <p:to>
                                        <p:strVal val="hidden"/>
                                      </p:to>
                                    </p:set>
                                  </p:childTnLst>
                                </p:cTn>
                              </p:par>
                            </p:childTnLst>
                          </p:cTn>
                        </p:par>
                        <p:par>
                          <p:cTn id="519" fill="hold">
                            <p:stCondLst>
                              <p:cond delay="1000"/>
                            </p:stCondLst>
                            <p:childTnLst>
                              <p:par>
                                <p:cTn id="520" presetID="1" presetClass="entr" presetSubtype="0" fill="hold" grpId="0" nodeType="afterEffect">
                                  <p:stCondLst>
                                    <p:cond delay="0"/>
                                  </p:stCondLst>
                                  <p:childTnLst>
                                    <p:set>
                                      <p:cBhvr>
                                        <p:cTn id="521" dur="1" fill="hold">
                                          <p:stCondLst>
                                            <p:cond delay="0"/>
                                          </p:stCondLst>
                                        </p:cTn>
                                        <p:tgtEl>
                                          <p:spTgt spid="140"/>
                                        </p:tgtEl>
                                        <p:attrNameLst>
                                          <p:attrName>style.visibility</p:attrName>
                                        </p:attrNameLst>
                                      </p:cBhvr>
                                      <p:to>
                                        <p:strVal val="visible"/>
                                      </p:to>
                                    </p:set>
                                  </p:childTnLst>
                                </p:cTn>
                              </p:par>
                            </p:childTnLst>
                          </p:cTn>
                        </p:par>
                      </p:childTnLst>
                    </p:cTn>
                  </p:par>
                </p:childTnLst>
              </p:cTn>
              <p:nextCondLst>
                <p:cond evt="onClick" delay="0">
                  <p:tgtEl>
                    <p:spTgt spid="138"/>
                  </p:tgtEl>
                </p:cond>
              </p:nextCondLst>
            </p:seq>
            <p:seq concurrent="1" nextAc="seek">
              <p:cTn id="522" restart="whenNotActive" fill="hold" evtFilter="cancelBubble" nodeType="interactiveSeq">
                <p:stCondLst>
                  <p:cond evt="onClick" delay="0">
                    <p:tgtEl>
                      <p:spTgt spid="141"/>
                    </p:tgtEl>
                  </p:cond>
                </p:stCondLst>
                <p:endSync evt="end" delay="0">
                  <p:rtn val="all"/>
                </p:endSync>
                <p:childTnLst>
                  <p:par>
                    <p:cTn id="523" fill="hold">
                      <p:stCondLst>
                        <p:cond delay="0"/>
                      </p:stCondLst>
                      <p:childTnLst>
                        <p:par>
                          <p:cTn id="524" fill="hold">
                            <p:stCondLst>
                              <p:cond delay="0"/>
                            </p:stCondLst>
                            <p:childTnLst>
                              <p:par>
                                <p:cTn id="525" presetID="10" presetClass="entr" presetSubtype="0" fill="hold" grpId="0" nodeType="clickEffect">
                                  <p:stCondLst>
                                    <p:cond delay="0"/>
                                  </p:stCondLst>
                                  <p:childTnLst>
                                    <p:set>
                                      <p:cBhvr>
                                        <p:cTn id="526" dur="1" fill="hold">
                                          <p:stCondLst>
                                            <p:cond delay="0"/>
                                          </p:stCondLst>
                                        </p:cTn>
                                        <p:tgtEl>
                                          <p:spTgt spid="142"/>
                                        </p:tgtEl>
                                        <p:attrNameLst>
                                          <p:attrName>style.visibility</p:attrName>
                                        </p:attrNameLst>
                                      </p:cBhvr>
                                      <p:to>
                                        <p:strVal val="visible"/>
                                      </p:to>
                                    </p:set>
                                    <p:animEffect transition="in" filter="fade">
                                      <p:cBhvr>
                                        <p:cTn id="527" dur="500"/>
                                        <p:tgtEl>
                                          <p:spTgt spid="142"/>
                                        </p:tgtEl>
                                      </p:cBhvr>
                                    </p:animEffect>
                                  </p:childTnLst>
                                  <p:subTnLst>
                                    <p:audio>
                                      <p:cMediaNode>
                                        <p:cTn display="0" masterRel="sameClick">
                                          <p:stCondLst>
                                            <p:cond evt="begin" delay="0">
                                              <p:tn val="525"/>
                                            </p:cond>
                                          </p:stCondLst>
                                          <p:endCondLst>
                                            <p:cond evt="onStopAudio" delay="0">
                                              <p:tgtEl>
                                                <p:sldTgt/>
                                              </p:tgtEl>
                                            </p:cond>
                                          </p:endCondLst>
                                        </p:cTn>
                                        <p:tgtEl>
                                          <p:sndTgt r:embed="rId3" name="Ding.wav"/>
                                        </p:tgtEl>
                                      </p:cMediaNode>
                                    </p:audio>
                                  </p:subTnLst>
                                </p:cTn>
                              </p:par>
                            </p:childTnLst>
                          </p:cTn>
                        </p:par>
                        <p:par>
                          <p:cTn id="528" fill="hold">
                            <p:stCondLst>
                              <p:cond delay="500"/>
                            </p:stCondLst>
                            <p:childTnLst>
                              <p:par>
                                <p:cTn id="529" presetID="10" presetClass="exit" presetSubtype="0" fill="hold" grpId="1" nodeType="afterEffect">
                                  <p:stCondLst>
                                    <p:cond delay="0"/>
                                  </p:stCondLst>
                                  <p:childTnLst>
                                    <p:animEffect transition="out" filter="fade">
                                      <p:cBhvr>
                                        <p:cTn id="530" dur="500"/>
                                        <p:tgtEl>
                                          <p:spTgt spid="142"/>
                                        </p:tgtEl>
                                      </p:cBhvr>
                                    </p:animEffect>
                                    <p:set>
                                      <p:cBhvr>
                                        <p:cTn id="531" dur="1" fill="hold">
                                          <p:stCondLst>
                                            <p:cond delay="499"/>
                                          </p:stCondLst>
                                        </p:cTn>
                                        <p:tgtEl>
                                          <p:spTgt spid="142"/>
                                        </p:tgtEl>
                                        <p:attrNameLst>
                                          <p:attrName>style.visibility</p:attrName>
                                        </p:attrNameLst>
                                      </p:cBhvr>
                                      <p:to>
                                        <p:strVal val="hidden"/>
                                      </p:to>
                                    </p:set>
                                  </p:childTnLst>
                                </p:cTn>
                              </p:par>
                            </p:childTnLst>
                          </p:cTn>
                        </p:par>
                        <p:par>
                          <p:cTn id="532" fill="hold">
                            <p:stCondLst>
                              <p:cond delay="1000"/>
                            </p:stCondLst>
                            <p:childTnLst>
                              <p:par>
                                <p:cTn id="533" presetID="1" presetClass="entr" presetSubtype="0" fill="hold" grpId="0" nodeType="afterEffect">
                                  <p:stCondLst>
                                    <p:cond delay="0"/>
                                  </p:stCondLst>
                                  <p:childTnLst>
                                    <p:set>
                                      <p:cBhvr>
                                        <p:cTn id="534" dur="1" fill="hold">
                                          <p:stCondLst>
                                            <p:cond delay="0"/>
                                          </p:stCondLst>
                                        </p:cTn>
                                        <p:tgtEl>
                                          <p:spTgt spid="143"/>
                                        </p:tgtEl>
                                        <p:attrNameLst>
                                          <p:attrName>style.visibility</p:attrName>
                                        </p:attrNameLst>
                                      </p:cBhvr>
                                      <p:to>
                                        <p:strVal val="visible"/>
                                      </p:to>
                                    </p:set>
                                  </p:childTnLst>
                                </p:cTn>
                              </p:par>
                            </p:childTnLst>
                          </p:cTn>
                        </p:par>
                      </p:childTnLst>
                    </p:cTn>
                  </p:par>
                </p:childTnLst>
              </p:cTn>
              <p:nextCondLst>
                <p:cond evt="onClick" delay="0">
                  <p:tgtEl>
                    <p:spTgt spid="141"/>
                  </p:tgtEl>
                </p:cond>
              </p:nextCondLst>
            </p:seq>
            <p:seq concurrent="1" nextAc="seek">
              <p:cTn id="535" restart="whenNotActive" fill="hold" evtFilter="cancelBubble" nodeType="interactiveSeq">
                <p:stCondLst>
                  <p:cond evt="onClick" delay="0">
                    <p:tgtEl>
                      <p:spTgt spid="144"/>
                    </p:tgtEl>
                  </p:cond>
                </p:stCondLst>
                <p:endSync evt="end" delay="0">
                  <p:rtn val="all"/>
                </p:endSync>
                <p:childTnLst>
                  <p:par>
                    <p:cTn id="536" fill="hold">
                      <p:stCondLst>
                        <p:cond delay="0"/>
                      </p:stCondLst>
                      <p:childTnLst>
                        <p:par>
                          <p:cTn id="537" fill="hold">
                            <p:stCondLst>
                              <p:cond delay="0"/>
                            </p:stCondLst>
                            <p:childTnLst>
                              <p:par>
                                <p:cTn id="538" presetID="10" presetClass="entr" presetSubtype="0" fill="hold" grpId="0" nodeType="clickEffect">
                                  <p:stCondLst>
                                    <p:cond delay="0"/>
                                  </p:stCondLst>
                                  <p:childTnLst>
                                    <p:set>
                                      <p:cBhvr>
                                        <p:cTn id="539" dur="1" fill="hold">
                                          <p:stCondLst>
                                            <p:cond delay="0"/>
                                          </p:stCondLst>
                                        </p:cTn>
                                        <p:tgtEl>
                                          <p:spTgt spid="145"/>
                                        </p:tgtEl>
                                        <p:attrNameLst>
                                          <p:attrName>style.visibility</p:attrName>
                                        </p:attrNameLst>
                                      </p:cBhvr>
                                      <p:to>
                                        <p:strVal val="visible"/>
                                      </p:to>
                                    </p:set>
                                    <p:animEffect transition="in" filter="fade">
                                      <p:cBhvr>
                                        <p:cTn id="540" dur="500"/>
                                        <p:tgtEl>
                                          <p:spTgt spid="145"/>
                                        </p:tgtEl>
                                      </p:cBhvr>
                                    </p:animEffect>
                                  </p:childTnLst>
                                  <p:subTnLst>
                                    <p:audio>
                                      <p:cMediaNode>
                                        <p:cTn display="0" masterRel="sameClick">
                                          <p:stCondLst>
                                            <p:cond evt="begin" delay="0">
                                              <p:tn val="538"/>
                                            </p:cond>
                                          </p:stCondLst>
                                          <p:endCondLst>
                                            <p:cond evt="onStopAudio" delay="0">
                                              <p:tgtEl>
                                                <p:sldTgt/>
                                              </p:tgtEl>
                                            </p:cond>
                                          </p:endCondLst>
                                        </p:cTn>
                                        <p:tgtEl>
                                          <p:sndTgt r:embed="rId3" name="Ding.wav"/>
                                        </p:tgtEl>
                                      </p:cMediaNode>
                                    </p:audio>
                                  </p:subTnLst>
                                </p:cTn>
                              </p:par>
                            </p:childTnLst>
                          </p:cTn>
                        </p:par>
                        <p:par>
                          <p:cTn id="541" fill="hold">
                            <p:stCondLst>
                              <p:cond delay="500"/>
                            </p:stCondLst>
                            <p:childTnLst>
                              <p:par>
                                <p:cTn id="542" presetID="10" presetClass="exit" presetSubtype="0" fill="hold" grpId="1" nodeType="afterEffect">
                                  <p:stCondLst>
                                    <p:cond delay="0"/>
                                  </p:stCondLst>
                                  <p:childTnLst>
                                    <p:animEffect transition="out" filter="fade">
                                      <p:cBhvr>
                                        <p:cTn id="543" dur="500"/>
                                        <p:tgtEl>
                                          <p:spTgt spid="145"/>
                                        </p:tgtEl>
                                      </p:cBhvr>
                                    </p:animEffect>
                                    <p:set>
                                      <p:cBhvr>
                                        <p:cTn id="544" dur="1" fill="hold">
                                          <p:stCondLst>
                                            <p:cond delay="499"/>
                                          </p:stCondLst>
                                        </p:cTn>
                                        <p:tgtEl>
                                          <p:spTgt spid="145"/>
                                        </p:tgtEl>
                                        <p:attrNameLst>
                                          <p:attrName>style.visibility</p:attrName>
                                        </p:attrNameLst>
                                      </p:cBhvr>
                                      <p:to>
                                        <p:strVal val="hidden"/>
                                      </p:to>
                                    </p:set>
                                  </p:childTnLst>
                                </p:cTn>
                              </p:par>
                            </p:childTnLst>
                          </p:cTn>
                        </p:par>
                        <p:par>
                          <p:cTn id="545" fill="hold">
                            <p:stCondLst>
                              <p:cond delay="1000"/>
                            </p:stCondLst>
                            <p:childTnLst>
                              <p:par>
                                <p:cTn id="546" presetID="1" presetClass="entr" presetSubtype="0" fill="hold" grpId="0" nodeType="afterEffect">
                                  <p:stCondLst>
                                    <p:cond delay="0"/>
                                  </p:stCondLst>
                                  <p:childTnLst>
                                    <p:set>
                                      <p:cBhvr>
                                        <p:cTn id="547" dur="1" fill="hold">
                                          <p:stCondLst>
                                            <p:cond delay="0"/>
                                          </p:stCondLst>
                                        </p:cTn>
                                        <p:tgtEl>
                                          <p:spTgt spid="146"/>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548" restart="whenNotActive" fill="hold" evtFilter="cancelBubble" nodeType="interactiveSeq">
                <p:stCondLst>
                  <p:cond evt="onClick" delay="0">
                    <p:tgtEl>
                      <p:spTgt spid="147"/>
                    </p:tgtEl>
                  </p:cond>
                </p:stCondLst>
                <p:endSync evt="end" delay="0">
                  <p:rtn val="all"/>
                </p:endSync>
                <p:childTnLst>
                  <p:par>
                    <p:cTn id="549" fill="hold">
                      <p:stCondLst>
                        <p:cond delay="0"/>
                      </p:stCondLst>
                      <p:childTnLst>
                        <p:par>
                          <p:cTn id="550" fill="hold">
                            <p:stCondLst>
                              <p:cond delay="0"/>
                            </p:stCondLst>
                            <p:childTnLst>
                              <p:par>
                                <p:cTn id="551" presetID="10" presetClass="entr" presetSubtype="0" fill="hold" grpId="0" nodeType="clickEffect">
                                  <p:stCondLst>
                                    <p:cond delay="0"/>
                                  </p:stCondLst>
                                  <p:childTnLst>
                                    <p:set>
                                      <p:cBhvr>
                                        <p:cTn id="552" dur="1" fill="hold">
                                          <p:stCondLst>
                                            <p:cond delay="0"/>
                                          </p:stCondLst>
                                        </p:cTn>
                                        <p:tgtEl>
                                          <p:spTgt spid="148"/>
                                        </p:tgtEl>
                                        <p:attrNameLst>
                                          <p:attrName>style.visibility</p:attrName>
                                        </p:attrNameLst>
                                      </p:cBhvr>
                                      <p:to>
                                        <p:strVal val="visible"/>
                                      </p:to>
                                    </p:set>
                                    <p:animEffect transition="in" filter="fade">
                                      <p:cBhvr>
                                        <p:cTn id="553" dur="500"/>
                                        <p:tgtEl>
                                          <p:spTgt spid="148"/>
                                        </p:tgtEl>
                                      </p:cBhvr>
                                    </p:animEffect>
                                  </p:childTnLst>
                                  <p:subTnLst>
                                    <p:audio>
                                      <p:cMediaNode>
                                        <p:cTn display="0" masterRel="sameClick">
                                          <p:stCondLst>
                                            <p:cond evt="begin" delay="0">
                                              <p:tn val="551"/>
                                            </p:cond>
                                          </p:stCondLst>
                                          <p:endCondLst>
                                            <p:cond evt="onStopAudio" delay="0">
                                              <p:tgtEl>
                                                <p:sldTgt/>
                                              </p:tgtEl>
                                            </p:cond>
                                          </p:endCondLst>
                                        </p:cTn>
                                        <p:tgtEl>
                                          <p:sndTgt r:embed="rId3" name="Ding.wav"/>
                                        </p:tgtEl>
                                      </p:cMediaNode>
                                    </p:audio>
                                  </p:subTnLst>
                                </p:cTn>
                              </p:par>
                            </p:childTnLst>
                          </p:cTn>
                        </p:par>
                        <p:par>
                          <p:cTn id="554" fill="hold">
                            <p:stCondLst>
                              <p:cond delay="500"/>
                            </p:stCondLst>
                            <p:childTnLst>
                              <p:par>
                                <p:cTn id="555" presetID="10" presetClass="exit" presetSubtype="0" fill="hold" grpId="1" nodeType="afterEffect">
                                  <p:stCondLst>
                                    <p:cond delay="0"/>
                                  </p:stCondLst>
                                  <p:childTnLst>
                                    <p:animEffect transition="out" filter="fade">
                                      <p:cBhvr>
                                        <p:cTn id="556" dur="500"/>
                                        <p:tgtEl>
                                          <p:spTgt spid="148"/>
                                        </p:tgtEl>
                                      </p:cBhvr>
                                    </p:animEffect>
                                    <p:set>
                                      <p:cBhvr>
                                        <p:cTn id="557" dur="1" fill="hold">
                                          <p:stCondLst>
                                            <p:cond delay="499"/>
                                          </p:stCondLst>
                                        </p:cTn>
                                        <p:tgtEl>
                                          <p:spTgt spid="148"/>
                                        </p:tgtEl>
                                        <p:attrNameLst>
                                          <p:attrName>style.visibility</p:attrName>
                                        </p:attrNameLst>
                                      </p:cBhvr>
                                      <p:to>
                                        <p:strVal val="hidden"/>
                                      </p:to>
                                    </p:set>
                                  </p:childTnLst>
                                </p:cTn>
                              </p:par>
                            </p:childTnLst>
                          </p:cTn>
                        </p:par>
                        <p:par>
                          <p:cTn id="558" fill="hold">
                            <p:stCondLst>
                              <p:cond delay="1000"/>
                            </p:stCondLst>
                            <p:childTnLst>
                              <p:par>
                                <p:cTn id="559" presetID="1" presetClass="entr" presetSubtype="0" fill="hold" grpId="0" nodeType="afterEffect">
                                  <p:stCondLst>
                                    <p:cond delay="0"/>
                                  </p:stCondLst>
                                  <p:childTnLst>
                                    <p:set>
                                      <p:cBhvr>
                                        <p:cTn id="560" dur="1" fill="hold">
                                          <p:stCondLst>
                                            <p:cond delay="0"/>
                                          </p:stCondLst>
                                        </p:cTn>
                                        <p:tgtEl>
                                          <p:spTgt spid="149"/>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561" restart="whenNotActive" fill="hold" evtFilter="cancelBubble" nodeType="interactiveSeq">
                <p:stCondLst>
                  <p:cond evt="onClick" delay="0">
                    <p:tgtEl>
                      <p:spTgt spid="150"/>
                    </p:tgtEl>
                  </p:cond>
                </p:stCondLst>
                <p:endSync evt="end" delay="0">
                  <p:rtn val="all"/>
                </p:endSync>
                <p:childTnLst>
                  <p:par>
                    <p:cTn id="562" fill="hold">
                      <p:stCondLst>
                        <p:cond delay="0"/>
                      </p:stCondLst>
                      <p:childTnLst>
                        <p:par>
                          <p:cTn id="563" fill="hold">
                            <p:stCondLst>
                              <p:cond delay="0"/>
                            </p:stCondLst>
                            <p:childTnLst>
                              <p:par>
                                <p:cTn id="564" presetID="10" presetClass="entr" presetSubtype="0" fill="hold" grpId="0" nodeType="clickEffect">
                                  <p:stCondLst>
                                    <p:cond delay="0"/>
                                  </p:stCondLst>
                                  <p:childTnLst>
                                    <p:set>
                                      <p:cBhvr>
                                        <p:cTn id="565" dur="1" fill="hold">
                                          <p:stCondLst>
                                            <p:cond delay="0"/>
                                          </p:stCondLst>
                                        </p:cTn>
                                        <p:tgtEl>
                                          <p:spTgt spid="151"/>
                                        </p:tgtEl>
                                        <p:attrNameLst>
                                          <p:attrName>style.visibility</p:attrName>
                                        </p:attrNameLst>
                                      </p:cBhvr>
                                      <p:to>
                                        <p:strVal val="visible"/>
                                      </p:to>
                                    </p:set>
                                    <p:animEffect transition="in" filter="fade">
                                      <p:cBhvr>
                                        <p:cTn id="566" dur="500"/>
                                        <p:tgtEl>
                                          <p:spTgt spid="151"/>
                                        </p:tgtEl>
                                      </p:cBhvr>
                                    </p:animEffect>
                                  </p:childTnLst>
                                  <p:subTnLst>
                                    <p:audio>
                                      <p:cMediaNode>
                                        <p:cTn display="0" masterRel="sameClick">
                                          <p:stCondLst>
                                            <p:cond evt="begin" delay="0">
                                              <p:tn val="564"/>
                                            </p:cond>
                                          </p:stCondLst>
                                          <p:endCondLst>
                                            <p:cond evt="onStopAudio" delay="0">
                                              <p:tgtEl>
                                                <p:sldTgt/>
                                              </p:tgtEl>
                                            </p:cond>
                                          </p:endCondLst>
                                        </p:cTn>
                                        <p:tgtEl>
                                          <p:sndTgt r:embed="rId3" name="Ding.wav"/>
                                        </p:tgtEl>
                                      </p:cMediaNode>
                                    </p:audio>
                                  </p:subTnLst>
                                </p:cTn>
                              </p:par>
                            </p:childTnLst>
                          </p:cTn>
                        </p:par>
                        <p:par>
                          <p:cTn id="567" fill="hold">
                            <p:stCondLst>
                              <p:cond delay="500"/>
                            </p:stCondLst>
                            <p:childTnLst>
                              <p:par>
                                <p:cTn id="568" presetID="10" presetClass="exit" presetSubtype="0" fill="hold" grpId="1" nodeType="afterEffect">
                                  <p:stCondLst>
                                    <p:cond delay="0"/>
                                  </p:stCondLst>
                                  <p:childTnLst>
                                    <p:animEffect transition="out" filter="fade">
                                      <p:cBhvr>
                                        <p:cTn id="569" dur="500"/>
                                        <p:tgtEl>
                                          <p:spTgt spid="151"/>
                                        </p:tgtEl>
                                      </p:cBhvr>
                                    </p:animEffect>
                                    <p:set>
                                      <p:cBhvr>
                                        <p:cTn id="570" dur="1" fill="hold">
                                          <p:stCondLst>
                                            <p:cond delay="499"/>
                                          </p:stCondLst>
                                        </p:cTn>
                                        <p:tgtEl>
                                          <p:spTgt spid="151"/>
                                        </p:tgtEl>
                                        <p:attrNameLst>
                                          <p:attrName>style.visibility</p:attrName>
                                        </p:attrNameLst>
                                      </p:cBhvr>
                                      <p:to>
                                        <p:strVal val="hidden"/>
                                      </p:to>
                                    </p:set>
                                  </p:childTnLst>
                                </p:cTn>
                              </p:par>
                            </p:childTnLst>
                          </p:cTn>
                        </p:par>
                        <p:par>
                          <p:cTn id="571" fill="hold">
                            <p:stCondLst>
                              <p:cond delay="1000"/>
                            </p:stCondLst>
                            <p:childTnLst>
                              <p:par>
                                <p:cTn id="572" presetID="1" presetClass="entr" presetSubtype="0" fill="hold" grpId="0" nodeType="afterEffect">
                                  <p:stCondLst>
                                    <p:cond delay="0"/>
                                  </p:stCondLst>
                                  <p:childTnLst>
                                    <p:set>
                                      <p:cBhvr>
                                        <p:cTn id="573" dur="1" fill="hold">
                                          <p:stCondLst>
                                            <p:cond delay="0"/>
                                          </p:stCondLst>
                                        </p:cTn>
                                        <p:tgtEl>
                                          <p:spTgt spid="169"/>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574" restart="whenNotActive" fill="hold" evtFilter="cancelBubble" nodeType="interactiveSeq">
                <p:stCondLst>
                  <p:cond evt="onClick" delay="0">
                    <p:tgtEl>
                      <p:spTgt spid="170"/>
                    </p:tgtEl>
                  </p:cond>
                </p:stCondLst>
                <p:endSync evt="end" delay="0">
                  <p:rtn val="all"/>
                </p:endSync>
                <p:childTnLst>
                  <p:par>
                    <p:cTn id="575" fill="hold">
                      <p:stCondLst>
                        <p:cond delay="0"/>
                      </p:stCondLst>
                      <p:childTnLst>
                        <p:par>
                          <p:cTn id="576" fill="hold">
                            <p:stCondLst>
                              <p:cond delay="0"/>
                            </p:stCondLst>
                            <p:childTnLst>
                              <p:par>
                                <p:cTn id="577" presetID="10" presetClass="entr" presetSubtype="0" fill="hold" grpId="0" nodeType="clickEffect">
                                  <p:stCondLst>
                                    <p:cond delay="0"/>
                                  </p:stCondLst>
                                  <p:childTnLst>
                                    <p:set>
                                      <p:cBhvr>
                                        <p:cTn id="578" dur="1" fill="hold">
                                          <p:stCondLst>
                                            <p:cond delay="0"/>
                                          </p:stCondLst>
                                        </p:cTn>
                                        <p:tgtEl>
                                          <p:spTgt spid="171"/>
                                        </p:tgtEl>
                                        <p:attrNameLst>
                                          <p:attrName>style.visibility</p:attrName>
                                        </p:attrNameLst>
                                      </p:cBhvr>
                                      <p:to>
                                        <p:strVal val="visible"/>
                                      </p:to>
                                    </p:set>
                                    <p:animEffect transition="in" filter="fade">
                                      <p:cBhvr>
                                        <p:cTn id="579" dur="500"/>
                                        <p:tgtEl>
                                          <p:spTgt spid="171"/>
                                        </p:tgtEl>
                                      </p:cBhvr>
                                    </p:animEffect>
                                  </p:childTnLst>
                                  <p:subTnLst>
                                    <p:audio>
                                      <p:cMediaNode>
                                        <p:cTn display="0" masterRel="sameClick">
                                          <p:stCondLst>
                                            <p:cond evt="begin" delay="0">
                                              <p:tn val="577"/>
                                            </p:cond>
                                          </p:stCondLst>
                                          <p:endCondLst>
                                            <p:cond evt="onStopAudio" delay="0">
                                              <p:tgtEl>
                                                <p:sldTgt/>
                                              </p:tgtEl>
                                            </p:cond>
                                          </p:endCondLst>
                                        </p:cTn>
                                        <p:tgtEl>
                                          <p:sndTgt r:embed="rId3" name="Ding.wav"/>
                                        </p:tgtEl>
                                      </p:cMediaNode>
                                    </p:audio>
                                  </p:subTnLst>
                                </p:cTn>
                              </p:par>
                            </p:childTnLst>
                          </p:cTn>
                        </p:par>
                        <p:par>
                          <p:cTn id="580" fill="hold">
                            <p:stCondLst>
                              <p:cond delay="500"/>
                            </p:stCondLst>
                            <p:childTnLst>
                              <p:par>
                                <p:cTn id="581" presetID="10" presetClass="exit" presetSubtype="0" fill="hold" grpId="1" nodeType="afterEffect">
                                  <p:stCondLst>
                                    <p:cond delay="0"/>
                                  </p:stCondLst>
                                  <p:childTnLst>
                                    <p:animEffect transition="out" filter="fade">
                                      <p:cBhvr>
                                        <p:cTn id="582" dur="500"/>
                                        <p:tgtEl>
                                          <p:spTgt spid="171"/>
                                        </p:tgtEl>
                                      </p:cBhvr>
                                    </p:animEffect>
                                    <p:set>
                                      <p:cBhvr>
                                        <p:cTn id="583" dur="1" fill="hold">
                                          <p:stCondLst>
                                            <p:cond delay="499"/>
                                          </p:stCondLst>
                                        </p:cTn>
                                        <p:tgtEl>
                                          <p:spTgt spid="171"/>
                                        </p:tgtEl>
                                        <p:attrNameLst>
                                          <p:attrName>style.visibility</p:attrName>
                                        </p:attrNameLst>
                                      </p:cBhvr>
                                      <p:to>
                                        <p:strVal val="hidden"/>
                                      </p:to>
                                    </p:set>
                                  </p:childTnLst>
                                </p:cTn>
                              </p:par>
                            </p:childTnLst>
                          </p:cTn>
                        </p:par>
                        <p:par>
                          <p:cTn id="584" fill="hold">
                            <p:stCondLst>
                              <p:cond delay="1000"/>
                            </p:stCondLst>
                            <p:childTnLst>
                              <p:par>
                                <p:cTn id="585" presetID="1" presetClass="entr" presetSubtype="0" fill="hold" grpId="0" nodeType="afterEffect">
                                  <p:stCondLst>
                                    <p:cond delay="0"/>
                                  </p:stCondLst>
                                  <p:childTnLst>
                                    <p:set>
                                      <p:cBhvr>
                                        <p:cTn id="586" dur="1" fill="hold">
                                          <p:stCondLst>
                                            <p:cond delay="0"/>
                                          </p:stCondLst>
                                        </p:cTn>
                                        <p:tgtEl>
                                          <p:spTgt spid="172"/>
                                        </p:tgtEl>
                                        <p:attrNameLst>
                                          <p:attrName>style.visibility</p:attrName>
                                        </p:attrNameLst>
                                      </p:cBhvr>
                                      <p:to>
                                        <p:strVal val="visible"/>
                                      </p:to>
                                    </p:set>
                                  </p:childTnLst>
                                </p:cTn>
                              </p:par>
                            </p:childTnLst>
                          </p:cTn>
                        </p:par>
                      </p:childTnLst>
                    </p:cTn>
                  </p:par>
                </p:childTnLst>
              </p:cTn>
              <p:nextCondLst>
                <p:cond evt="onClick" delay="0">
                  <p:tgtEl>
                    <p:spTgt spid="170"/>
                  </p:tgtEl>
                </p:cond>
              </p:nextCondLst>
            </p:seq>
            <p:seq concurrent="1" nextAc="seek">
              <p:cTn id="587" restart="whenNotActive" fill="hold" evtFilter="cancelBubble" nodeType="interactiveSeq">
                <p:stCondLst>
                  <p:cond evt="onClick" delay="0">
                    <p:tgtEl>
                      <p:spTgt spid="173"/>
                    </p:tgtEl>
                  </p:cond>
                </p:stCondLst>
                <p:endSync evt="end" delay="0">
                  <p:rtn val="all"/>
                </p:endSync>
                <p:childTnLst>
                  <p:par>
                    <p:cTn id="588" fill="hold">
                      <p:stCondLst>
                        <p:cond delay="0"/>
                      </p:stCondLst>
                      <p:childTnLst>
                        <p:par>
                          <p:cTn id="589" fill="hold">
                            <p:stCondLst>
                              <p:cond delay="0"/>
                            </p:stCondLst>
                            <p:childTnLst>
                              <p:par>
                                <p:cTn id="590" presetID="10" presetClass="entr" presetSubtype="0" fill="hold" grpId="0" nodeType="clickEffect">
                                  <p:stCondLst>
                                    <p:cond delay="0"/>
                                  </p:stCondLst>
                                  <p:childTnLst>
                                    <p:set>
                                      <p:cBhvr>
                                        <p:cTn id="591" dur="1" fill="hold">
                                          <p:stCondLst>
                                            <p:cond delay="0"/>
                                          </p:stCondLst>
                                        </p:cTn>
                                        <p:tgtEl>
                                          <p:spTgt spid="174"/>
                                        </p:tgtEl>
                                        <p:attrNameLst>
                                          <p:attrName>style.visibility</p:attrName>
                                        </p:attrNameLst>
                                      </p:cBhvr>
                                      <p:to>
                                        <p:strVal val="visible"/>
                                      </p:to>
                                    </p:set>
                                    <p:animEffect transition="in" filter="fade">
                                      <p:cBhvr>
                                        <p:cTn id="592" dur="500"/>
                                        <p:tgtEl>
                                          <p:spTgt spid="174"/>
                                        </p:tgtEl>
                                      </p:cBhvr>
                                    </p:animEffect>
                                  </p:childTnLst>
                                  <p:subTnLst>
                                    <p:audio>
                                      <p:cMediaNode>
                                        <p:cTn display="0" masterRel="sameClick">
                                          <p:stCondLst>
                                            <p:cond evt="begin" delay="0">
                                              <p:tn val="590"/>
                                            </p:cond>
                                          </p:stCondLst>
                                          <p:endCondLst>
                                            <p:cond evt="onStopAudio" delay="0">
                                              <p:tgtEl>
                                                <p:sldTgt/>
                                              </p:tgtEl>
                                            </p:cond>
                                          </p:endCondLst>
                                        </p:cTn>
                                        <p:tgtEl>
                                          <p:sndTgt r:embed="rId3" name="Ding.wav"/>
                                        </p:tgtEl>
                                      </p:cMediaNode>
                                    </p:audio>
                                  </p:subTnLst>
                                </p:cTn>
                              </p:par>
                            </p:childTnLst>
                          </p:cTn>
                        </p:par>
                        <p:par>
                          <p:cTn id="593" fill="hold">
                            <p:stCondLst>
                              <p:cond delay="500"/>
                            </p:stCondLst>
                            <p:childTnLst>
                              <p:par>
                                <p:cTn id="594" presetID="10" presetClass="exit" presetSubtype="0" fill="hold" grpId="1" nodeType="afterEffect">
                                  <p:stCondLst>
                                    <p:cond delay="0"/>
                                  </p:stCondLst>
                                  <p:childTnLst>
                                    <p:animEffect transition="out" filter="fade">
                                      <p:cBhvr>
                                        <p:cTn id="595" dur="500"/>
                                        <p:tgtEl>
                                          <p:spTgt spid="174"/>
                                        </p:tgtEl>
                                      </p:cBhvr>
                                    </p:animEffect>
                                    <p:set>
                                      <p:cBhvr>
                                        <p:cTn id="596" dur="1" fill="hold">
                                          <p:stCondLst>
                                            <p:cond delay="499"/>
                                          </p:stCondLst>
                                        </p:cTn>
                                        <p:tgtEl>
                                          <p:spTgt spid="174"/>
                                        </p:tgtEl>
                                        <p:attrNameLst>
                                          <p:attrName>style.visibility</p:attrName>
                                        </p:attrNameLst>
                                      </p:cBhvr>
                                      <p:to>
                                        <p:strVal val="hidden"/>
                                      </p:to>
                                    </p:set>
                                  </p:childTnLst>
                                </p:cTn>
                              </p:par>
                            </p:childTnLst>
                          </p:cTn>
                        </p:par>
                        <p:par>
                          <p:cTn id="597" fill="hold">
                            <p:stCondLst>
                              <p:cond delay="1000"/>
                            </p:stCondLst>
                            <p:childTnLst>
                              <p:par>
                                <p:cTn id="598" presetID="1" presetClass="entr" presetSubtype="0" fill="hold" grpId="0" nodeType="afterEffect">
                                  <p:stCondLst>
                                    <p:cond delay="0"/>
                                  </p:stCondLst>
                                  <p:childTnLst>
                                    <p:set>
                                      <p:cBhvr>
                                        <p:cTn id="599" dur="1" fill="hold">
                                          <p:stCondLst>
                                            <p:cond delay="0"/>
                                          </p:stCondLst>
                                        </p:cTn>
                                        <p:tgtEl>
                                          <p:spTgt spid="175"/>
                                        </p:tgtEl>
                                        <p:attrNameLst>
                                          <p:attrName>style.visibility</p:attrName>
                                        </p:attrNameLst>
                                      </p:cBhvr>
                                      <p:to>
                                        <p:strVal val="visible"/>
                                      </p:to>
                                    </p:set>
                                  </p:childTnLst>
                                </p:cTn>
                              </p:par>
                            </p:childTnLst>
                          </p:cTn>
                        </p:par>
                      </p:childTnLst>
                    </p:cTn>
                  </p:par>
                </p:childTnLst>
              </p:cTn>
              <p:nextCondLst>
                <p:cond evt="onClick" delay="0">
                  <p:tgtEl>
                    <p:spTgt spid="173"/>
                  </p:tgtEl>
                </p:cond>
              </p:nextCondLst>
            </p:seq>
            <p:seq concurrent="1" nextAc="seek">
              <p:cTn id="600" restart="whenNotActive" fill="hold" evtFilter="cancelBubble" nodeType="interactiveSeq">
                <p:stCondLst>
                  <p:cond evt="onClick" delay="0">
                    <p:tgtEl>
                      <p:spTgt spid="176"/>
                    </p:tgtEl>
                  </p:cond>
                </p:stCondLst>
                <p:endSync evt="end" delay="0">
                  <p:rtn val="all"/>
                </p:endSync>
                <p:childTnLst>
                  <p:par>
                    <p:cTn id="601" fill="hold">
                      <p:stCondLst>
                        <p:cond delay="0"/>
                      </p:stCondLst>
                      <p:childTnLst>
                        <p:par>
                          <p:cTn id="602" fill="hold">
                            <p:stCondLst>
                              <p:cond delay="0"/>
                            </p:stCondLst>
                            <p:childTnLst>
                              <p:par>
                                <p:cTn id="603" presetID="10" presetClass="entr" presetSubtype="0" fill="hold" grpId="0" nodeType="clickEffect">
                                  <p:stCondLst>
                                    <p:cond delay="0"/>
                                  </p:stCondLst>
                                  <p:childTnLst>
                                    <p:set>
                                      <p:cBhvr>
                                        <p:cTn id="604" dur="1" fill="hold">
                                          <p:stCondLst>
                                            <p:cond delay="0"/>
                                          </p:stCondLst>
                                        </p:cTn>
                                        <p:tgtEl>
                                          <p:spTgt spid="177"/>
                                        </p:tgtEl>
                                        <p:attrNameLst>
                                          <p:attrName>style.visibility</p:attrName>
                                        </p:attrNameLst>
                                      </p:cBhvr>
                                      <p:to>
                                        <p:strVal val="visible"/>
                                      </p:to>
                                    </p:set>
                                    <p:animEffect transition="in" filter="fade">
                                      <p:cBhvr>
                                        <p:cTn id="605" dur="500"/>
                                        <p:tgtEl>
                                          <p:spTgt spid="177"/>
                                        </p:tgtEl>
                                      </p:cBhvr>
                                    </p:animEffect>
                                  </p:childTnLst>
                                  <p:subTnLst>
                                    <p:audio>
                                      <p:cMediaNode>
                                        <p:cTn display="0" masterRel="sameClick">
                                          <p:stCondLst>
                                            <p:cond evt="begin" delay="0">
                                              <p:tn val="603"/>
                                            </p:cond>
                                          </p:stCondLst>
                                          <p:endCondLst>
                                            <p:cond evt="onStopAudio" delay="0">
                                              <p:tgtEl>
                                                <p:sldTgt/>
                                              </p:tgtEl>
                                            </p:cond>
                                          </p:endCondLst>
                                        </p:cTn>
                                        <p:tgtEl>
                                          <p:sndTgt r:embed="rId3" name="Ding.wav"/>
                                        </p:tgtEl>
                                      </p:cMediaNode>
                                    </p:audio>
                                  </p:subTnLst>
                                </p:cTn>
                              </p:par>
                            </p:childTnLst>
                          </p:cTn>
                        </p:par>
                        <p:par>
                          <p:cTn id="606" fill="hold">
                            <p:stCondLst>
                              <p:cond delay="500"/>
                            </p:stCondLst>
                            <p:childTnLst>
                              <p:par>
                                <p:cTn id="607" presetID="10" presetClass="exit" presetSubtype="0" fill="hold" grpId="1" nodeType="afterEffect">
                                  <p:stCondLst>
                                    <p:cond delay="0"/>
                                  </p:stCondLst>
                                  <p:childTnLst>
                                    <p:animEffect transition="out" filter="fade">
                                      <p:cBhvr>
                                        <p:cTn id="608" dur="500"/>
                                        <p:tgtEl>
                                          <p:spTgt spid="177"/>
                                        </p:tgtEl>
                                      </p:cBhvr>
                                    </p:animEffect>
                                    <p:set>
                                      <p:cBhvr>
                                        <p:cTn id="609" dur="1" fill="hold">
                                          <p:stCondLst>
                                            <p:cond delay="499"/>
                                          </p:stCondLst>
                                        </p:cTn>
                                        <p:tgtEl>
                                          <p:spTgt spid="177"/>
                                        </p:tgtEl>
                                        <p:attrNameLst>
                                          <p:attrName>style.visibility</p:attrName>
                                        </p:attrNameLst>
                                      </p:cBhvr>
                                      <p:to>
                                        <p:strVal val="hidden"/>
                                      </p:to>
                                    </p:set>
                                  </p:childTnLst>
                                </p:cTn>
                              </p:par>
                            </p:childTnLst>
                          </p:cTn>
                        </p:par>
                        <p:par>
                          <p:cTn id="610" fill="hold">
                            <p:stCondLst>
                              <p:cond delay="1000"/>
                            </p:stCondLst>
                            <p:childTnLst>
                              <p:par>
                                <p:cTn id="611" presetID="1" presetClass="entr" presetSubtype="0" fill="hold" grpId="0" nodeType="afterEffect">
                                  <p:stCondLst>
                                    <p:cond delay="0"/>
                                  </p:stCondLst>
                                  <p:childTnLst>
                                    <p:set>
                                      <p:cBhvr>
                                        <p:cTn id="612" dur="1" fill="hold">
                                          <p:stCondLst>
                                            <p:cond delay="0"/>
                                          </p:stCondLst>
                                        </p:cTn>
                                        <p:tgtEl>
                                          <p:spTgt spid="178"/>
                                        </p:tgtEl>
                                        <p:attrNameLst>
                                          <p:attrName>style.visibility</p:attrName>
                                        </p:attrNameLst>
                                      </p:cBhvr>
                                      <p:to>
                                        <p:strVal val="visible"/>
                                      </p:to>
                                    </p:set>
                                  </p:childTnLst>
                                </p:cTn>
                              </p:par>
                            </p:childTnLst>
                          </p:cTn>
                        </p:par>
                      </p:childTnLst>
                    </p:cTn>
                  </p:par>
                </p:childTnLst>
              </p:cTn>
              <p:nextCondLst>
                <p:cond evt="onClick" delay="0">
                  <p:tgtEl>
                    <p:spTgt spid="176"/>
                  </p:tgtEl>
                </p:cond>
              </p:nextCondLst>
            </p:seq>
            <p:seq concurrent="1" nextAc="seek">
              <p:cTn id="613" restart="whenNotActive" fill="hold" evtFilter="cancelBubble" nodeType="interactiveSeq">
                <p:stCondLst>
                  <p:cond evt="onClick" delay="0">
                    <p:tgtEl>
                      <p:spTgt spid="190"/>
                    </p:tgtEl>
                  </p:cond>
                </p:stCondLst>
                <p:endSync evt="end" delay="0">
                  <p:rtn val="all"/>
                </p:endSync>
                <p:childTnLst>
                  <p:par>
                    <p:cTn id="614" fill="hold">
                      <p:stCondLst>
                        <p:cond delay="0"/>
                      </p:stCondLst>
                      <p:childTnLst>
                        <p:par>
                          <p:cTn id="615" fill="hold">
                            <p:stCondLst>
                              <p:cond delay="0"/>
                            </p:stCondLst>
                            <p:childTnLst>
                              <p:par>
                                <p:cTn id="616" presetID="10" presetClass="entr" presetSubtype="0" fill="hold" grpId="0" nodeType="clickEffect">
                                  <p:stCondLst>
                                    <p:cond delay="0"/>
                                  </p:stCondLst>
                                  <p:childTnLst>
                                    <p:set>
                                      <p:cBhvr>
                                        <p:cTn id="617" dur="1" fill="hold">
                                          <p:stCondLst>
                                            <p:cond delay="0"/>
                                          </p:stCondLst>
                                        </p:cTn>
                                        <p:tgtEl>
                                          <p:spTgt spid="191"/>
                                        </p:tgtEl>
                                        <p:attrNameLst>
                                          <p:attrName>style.visibility</p:attrName>
                                        </p:attrNameLst>
                                      </p:cBhvr>
                                      <p:to>
                                        <p:strVal val="visible"/>
                                      </p:to>
                                    </p:set>
                                    <p:animEffect transition="in" filter="fade">
                                      <p:cBhvr>
                                        <p:cTn id="618" dur="500"/>
                                        <p:tgtEl>
                                          <p:spTgt spid="191"/>
                                        </p:tgtEl>
                                      </p:cBhvr>
                                    </p:animEffect>
                                  </p:childTnLst>
                                  <p:subTnLst>
                                    <p:audio>
                                      <p:cMediaNode>
                                        <p:cTn display="0" masterRel="sameClick">
                                          <p:stCondLst>
                                            <p:cond evt="begin" delay="0">
                                              <p:tn val="616"/>
                                            </p:cond>
                                          </p:stCondLst>
                                          <p:endCondLst>
                                            <p:cond evt="onStopAudio" delay="0">
                                              <p:tgtEl>
                                                <p:sldTgt/>
                                              </p:tgtEl>
                                            </p:cond>
                                          </p:endCondLst>
                                        </p:cTn>
                                        <p:tgtEl>
                                          <p:sndTgt r:embed="rId3" name="Ding.wav"/>
                                        </p:tgtEl>
                                      </p:cMediaNode>
                                    </p:audio>
                                  </p:subTnLst>
                                </p:cTn>
                              </p:par>
                            </p:childTnLst>
                          </p:cTn>
                        </p:par>
                        <p:par>
                          <p:cTn id="619" fill="hold">
                            <p:stCondLst>
                              <p:cond delay="500"/>
                            </p:stCondLst>
                            <p:childTnLst>
                              <p:par>
                                <p:cTn id="620" presetID="10" presetClass="exit" presetSubtype="0" fill="hold" grpId="1" nodeType="afterEffect">
                                  <p:stCondLst>
                                    <p:cond delay="0"/>
                                  </p:stCondLst>
                                  <p:childTnLst>
                                    <p:animEffect transition="out" filter="fade">
                                      <p:cBhvr>
                                        <p:cTn id="621" dur="500"/>
                                        <p:tgtEl>
                                          <p:spTgt spid="191"/>
                                        </p:tgtEl>
                                      </p:cBhvr>
                                    </p:animEffect>
                                    <p:set>
                                      <p:cBhvr>
                                        <p:cTn id="622" dur="1" fill="hold">
                                          <p:stCondLst>
                                            <p:cond delay="499"/>
                                          </p:stCondLst>
                                        </p:cTn>
                                        <p:tgtEl>
                                          <p:spTgt spid="191"/>
                                        </p:tgtEl>
                                        <p:attrNameLst>
                                          <p:attrName>style.visibility</p:attrName>
                                        </p:attrNameLst>
                                      </p:cBhvr>
                                      <p:to>
                                        <p:strVal val="hidden"/>
                                      </p:to>
                                    </p:set>
                                  </p:childTnLst>
                                </p:cTn>
                              </p:par>
                            </p:childTnLst>
                          </p:cTn>
                        </p:par>
                        <p:par>
                          <p:cTn id="623" fill="hold">
                            <p:stCondLst>
                              <p:cond delay="1000"/>
                            </p:stCondLst>
                            <p:childTnLst>
                              <p:par>
                                <p:cTn id="624" presetID="1" presetClass="entr" presetSubtype="0" fill="hold" grpId="0" nodeType="afterEffect">
                                  <p:stCondLst>
                                    <p:cond delay="0"/>
                                  </p:stCondLst>
                                  <p:childTnLst>
                                    <p:set>
                                      <p:cBhvr>
                                        <p:cTn id="625" dur="1" fill="hold">
                                          <p:stCondLst>
                                            <p:cond delay="0"/>
                                          </p:stCondLst>
                                        </p:cTn>
                                        <p:tgtEl>
                                          <p:spTgt spid="192"/>
                                        </p:tgtEl>
                                        <p:attrNameLst>
                                          <p:attrName>style.visibility</p:attrName>
                                        </p:attrNameLst>
                                      </p:cBhvr>
                                      <p:to>
                                        <p:strVal val="visible"/>
                                      </p:to>
                                    </p:set>
                                  </p:childTnLst>
                                </p:cTn>
                              </p:par>
                            </p:childTnLst>
                          </p:cTn>
                        </p:par>
                      </p:childTnLst>
                    </p:cTn>
                  </p:par>
                </p:childTnLst>
              </p:cTn>
              <p:nextCondLst>
                <p:cond evt="onClick" delay="0">
                  <p:tgtEl>
                    <p:spTgt spid="190"/>
                  </p:tgtEl>
                </p:cond>
              </p:nextCondLst>
            </p:seq>
            <p:seq concurrent="1" nextAc="seek">
              <p:cTn id="626" restart="whenNotActive" fill="hold" evtFilter="cancelBubble" nodeType="interactiveSeq">
                <p:stCondLst>
                  <p:cond evt="onClick" delay="0">
                    <p:tgtEl>
                      <p:spTgt spid="193"/>
                    </p:tgtEl>
                  </p:cond>
                </p:stCondLst>
                <p:endSync evt="end" delay="0">
                  <p:rtn val="all"/>
                </p:endSync>
                <p:childTnLst>
                  <p:par>
                    <p:cTn id="627" fill="hold">
                      <p:stCondLst>
                        <p:cond delay="0"/>
                      </p:stCondLst>
                      <p:childTnLst>
                        <p:par>
                          <p:cTn id="628" fill="hold">
                            <p:stCondLst>
                              <p:cond delay="0"/>
                            </p:stCondLst>
                            <p:childTnLst>
                              <p:par>
                                <p:cTn id="629" presetID="10" presetClass="entr" presetSubtype="0" fill="hold" grpId="0" nodeType="clickEffect">
                                  <p:stCondLst>
                                    <p:cond delay="0"/>
                                  </p:stCondLst>
                                  <p:childTnLst>
                                    <p:set>
                                      <p:cBhvr>
                                        <p:cTn id="630" dur="1" fill="hold">
                                          <p:stCondLst>
                                            <p:cond delay="0"/>
                                          </p:stCondLst>
                                        </p:cTn>
                                        <p:tgtEl>
                                          <p:spTgt spid="194"/>
                                        </p:tgtEl>
                                        <p:attrNameLst>
                                          <p:attrName>style.visibility</p:attrName>
                                        </p:attrNameLst>
                                      </p:cBhvr>
                                      <p:to>
                                        <p:strVal val="visible"/>
                                      </p:to>
                                    </p:set>
                                    <p:animEffect transition="in" filter="fade">
                                      <p:cBhvr>
                                        <p:cTn id="631" dur="500"/>
                                        <p:tgtEl>
                                          <p:spTgt spid="194"/>
                                        </p:tgtEl>
                                      </p:cBhvr>
                                    </p:animEffect>
                                  </p:childTnLst>
                                  <p:subTnLst>
                                    <p:audio>
                                      <p:cMediaNode>
                                        <p:cTn display="0" masterRel="sameClick">
                                          <p:stCondLst>
                                            <p:cond evt="begin" delay="0">
                                              <p:tn val="629"/>
                                            </p:cond>
                                          </p:stCondLst>
                                          <p:endCondLst>
                                            <p:cond evt="onStopAudio" delay="0">
                                              <p:tgtEl>
                                                <p:sldTgt/>
                                              </p:tgtEl>
                                            </p:cond>
                                          </p:endCondLst>
                                        </p:cTn>
                                        <p:tgtEl>
                                          <p:sndTgt r:embed="rId3" name="Ding.wav"/>
                                        </p:tgtEl>
                                      </p:cMediaNode>
                                    </p:audio>
                                  </p:subTnLst>
                                </p:cTn>
                              </p:par>
                            </p:childTnLst>
                          </p:cTn>
                        </p:par>
                        <p:par>
                          <p:cTn id="632" fill="hold">
                            <p:stCondLst>
                              <p:cond delay="500"/>
                            </p:stCondLst>
                            <p:childTnLst>
                              <p:par>
                                <p:cTn id="633" presetID="10" presetClass="exit" presetSubtype="0" fill="hold" grpId="1" nodeType="afterEffect">
                                  <p:stCondLst>
                                    <p:cond delay="0"/>
                                  </p:stCondLst>
                                  <p:childTnLst>
                                    <p:animEffect transition="out" filter="fade">
                                      <p:cBhvr>
                                        <p:cTn id="634" dur="500"/>
                                        <p:tgtEl>
                                          <p:spTgt spid="194"/>
                                        </p:tgtEl>
                                      </p:cBhvr>
                                    </p:animEffect>
                                    <p:set>
                                      <p:cBhvr>
                                        <p:cTn id="635" dur="1" fill="hold">
                                          <p:stCondLst>
                                            <p:cond delay="499"/>
                                          </p:stCondLst>
                                        </p:cTn>
                                        <p:tgtEl>
                                          <p:spTgt spid="194"/>
                                        </p:tgtEl>
                                        <p:attrNameLst>
                                          <p:attrName>style.visibility</p:attrName>
                                        </p:attrNameLst>
                                      </p:cBhvr>
                                      <p:to>
                                        <p:strVal val="hidden"/>
                                      </p:to>
                                    </p:set>
                                  </p:childTnLst>
                                </p:cTn>
                              </p:par>
                            </p:childTnLst>
                          </p:cTn>
                        </p:par>
                        <p:par>
                          <p:cTn id="636" fill="hold">
                            <p:stCondLst>
                              <p:cond delay="1000"/>
                            </p:stCondLst>
                            <p:childTnLst>
                              <p:par>
                                <p:cTn id="637" presetID="1" presetClass="entr" presetSubtype="0" fill="hold" grpId="0" nodeType="afterEffect">
                                  <p:stCondLst>
                                    <p:cond delay="0"/>
                                  </p:stCondLst>
                                  <p:childTnLst>
                                    <p:set>
                                      <p:cBhvr>
                                        <p:cTn id="638" dur="1" fill="hold">
                                          <p:stCondLst>
                                            <p:cond delay="0"/>
                                          </p:stCondLst>
                                        </p:cTn>
                                        <p:tgtEl>
                                          <p:spTgt spid="195"/>
                                        </p:tgtEl>
                                        <p:attrNameLst>
                                          <p:attrName>style.visibility</p:attrName>
                                        </p:attrNameLst>
                                      </p:cBhvr>
                                      <p:to>
                                        <p:strVal val="visible"/>
                                      </p:to>
                                    </p:set>
                                  </p:childTnLst>
                                </p:cTn>
                              </p:par>
                            </p:childTnLst>
                          </p:cTn>
                        </p:par>
                      </p:childTnLst>
                    </p:cTn>
                  </p:par>
                </p:childTnLst>
              </p:cTn>
              <p:nextCondLst>
                <p:cond evt="onClick" delay="0">
                  <p:tgtEl>
                    <p:spTgt spid="193"/>
                  </p:tgtEl>
                </p:cond>
              </p:nextCondLst>
            </p:seq>
            <p:seq concurrent="1" nextAc="seek">
              <p:cTn id="639" restart="whenNotActive" fill="hold" evtFilter="cancelBubble" nodeType="interactiveSeq">
                <p:stCondLst>
                  <p:cond evt="onClick" delay="0">
                    <p:tgtEl>
                      <p:spTgt spid="196"/>
                    </p:tgtEl>
                  </p:cond>
                </p:stCondLst>
                <p:endSync evt="end" delay="0">
                  <p:rtn val="all"/>
                </p:endSync>
                <p:childTnLst>
                  <p:par>
                    <p:cTn id="640" fill="hold">
                      <p:stCondLst>
                        <p:cond delay="0"/>
                      </p:stCondLst>
                      <p:childTnLst>
                        <p:par>
                          <p:cTn id="641" fill="hold">
                            <p:stCondLst>
                              <p:cond delay="0"/>
                            </p:stCondLst>
                            <p:childTnLst>
                              <p:par>
                                <p:cTn id="642" presetID="10" presetClass="entr" presetSubtype="0" fill="hold" grpId="0" nodeType="clickEffect">
                                  <p:stCondLst>
                                    <p:cond delay="0"/>
                                  </p:stCondLst>
                                  <p:childTnLst>
                                    <p:set>
                                      <p:cBhvr>
                                        <p:cTn id="643" dur="1" fill="hold">
                                          <p:stCondLst>
                                            <p:cond delay="0"/>
                                          </p:stCondLst>
                                        </p:cTn>
                                        <p:tgtEl>
                                          <p:spTgt spid="197"/>
                                        </p:tgtEl>
                                        <p:attrNameLst>
                                          <p:attrName>style.visibility</p:attrName>
                                        </p:attrNameLst>
                                      </p:cBhvr>
                                      <p:to>
                                        <p:strVal val="visible"/>
                                      </p:to>
                                    </p:set>
                                    <p:animEffect transition="in" filter="fade">
                                      <p:cBhvr>
                                        <p:cTn id="644" dur="500"/>
                                        <p:tgtEl>
                                          <p:spTgt spid="197"/>
                                        </p:tgtEl>
                                      </p:cBhvr>
                                    </p:animEffect>
                                  </p:childTnLst>
                                  <p:subTnLst>
                                    <p:audio>
                                      <p:cMediaNode>
                                        <p:cTn display="0" masterRel="sameClick">
                                          <p:stCondLst>
                                            <p:cond evt="begin" delay="0">
                                              <p:tn val="642"/>
                                            </p:cond>
                                          </p:stCondLst>
                                          <p:endCondLst>
                                            <p:cond evt="onStopAudio" delay="0">
                                              <p:tgtEl>
                                                <p:sldTgt/>
                                              </p:tgtEl>
                                            </p:cond>
                                          </p:endCondLst>
                                        </p:cTn>
                                        <p:tgtEl>
                                          <p:sndTgt r:embed="rId3" name="Ding.wav"/>
                                        </p:tgtEl>
                                      </p:cMediaNode>
                                    </p:audio>
                                  </p:subTnLst>
                                </p:cTn>
                              </p:par>
                            </p:childTnLst>
                          </p:cTn>
                        </p:par>
                        <p:par>
                          <p:cTn id="645" fill="hold">
                            <p:stCondLst>
                              <p:cond delay="500"/>
                            </p:stCondLst>
                            <p:childTnLst>
                              <p:par>
                                <p:cTn id="646" presetID="10" presetClass="exit" presetSubtype="0" fill="hold" grpId="1" nodeType="afterEffect">
                                  <p:stCondLst>
                                    <p:cond delay="0"/>
                                  </p:stCondLst>
                                  <p:childTnLst>
                                    <p:animEffect transition="out" filter="fade">
                                      <p:cBhvr>
                                        <p:cTn id="647" dur="500"/>
                                        <p:tgtEl>
                                          <p:spTgt spid="197"/>
                                        </p:tgtEl>
                                      </p:cBhvr>
                                    </p:animEffect>
                                    <p:set>
                                      <p:cBhvr>
                                        <p:cTn id="648" dur="1" fill="hold">
                                          <p:stCondLst>
                                            <p:cond delay="499"/>
                                          </p:stCondLst>
                                        </p:cTn>
                                        <p:tgtEl>
                                          <p:spTgt spid="197"/>
                                        </p:tgtEl>
                                        <p:attrNameLst>
                                          <p:attrName>style.visibility</p:attrName>
                                        </p:attrNameLst>
                                      </p:cBhvr>
                                      <p:to>
                                        <p:strVal val="hidden"/>
                                      </p:to>
                                    </p:set>
                                  </p:childTnLst>
                                </p:cTn>
                              </p:par>
                            </p:childTnLst>
                          </p:cTn>
                        </p:par>
                        <p:par>
                          <p:cTn id="649" fill="hold">
                            <p:stCondLst>
                              <p:cond delay="1000"/>
                            </p:stCondLst>
                            <p:childTnLst>
                              <p:par>
                                <p:cTn id="650" presetID="1" presetClass="entr" presetSubtype="0" fill="hold" grpId="0" nodeType="afterEffect">
                                  <p:stCondLst>
                                    <p:cond delay="0"/>
                                  </p:stCondLst>
                                  <p:childTnLst>
                                    <p:set>
                                      <p:cBhvr>
                                        <p:cTn id="651" dur="1" fill="hold">
                                          <p:stCondLst>
                                            <p:cond delay="0"/>
                                          </p:stCondLst>
                                        </p:cTn>
                                        <p:tgtEl>
                                          <p:spTgt spid="198"/>
                                        </p:tgtEl>
                                        <p:attrNameLst>
                                          <p:attrName>style.visibility</p:attrName>
                                        </p:attrNameLst>
                                      </p:cBhvr>
                                      <p:to>
                                        <p:strVal val="visible"/>
                                      </p:to>
                                    </p:set>
                                  </p:childTnLst>
                                </p:cTn>
                              </p:par>
                            </p:childTnLst>
                          </p:cTn>
                        </p:par>
                      </p:childTnLst>
                    </p:cTn>
                  </p:par>
                </p:childTnLst>
              </p:cTn>
              <p:nextCondLst>
                <p:cond evt="onClick" delay="0">
                  <p:tgtEl>
                    <p:spTgt spid="196"/>
                  </p:tgtEl>
                </p:cond>
              </p:nextCondLst>
            </p:seq>
            <p:seq concurrent="1" nextAc="seek">
              <p:cTn id="652" restart="whenNotActive" fill="hold" evtFilter="cancelBubble" nodeType="interactiveSeq">
                <p:stCondLst>
                  <p:cond evt="onClick" delay="0">
                    <p:tgtEl>
                      <p:spTgt spid="199"/>
                    </p:tgtEl>
                  </p:cond>
                </p:stCondLst>
                <p:endSync evt="end" delay="0">
                  <p:rtn val="all"/>
                </p:endSync>
                <p:childTnLst>
                  <p:par>
                    <p:cTn id="653" fill="hold">
                      <p:stCondLst>
                        <p:cond delay="0"/>
                      </p:stCondLst>
                      <p:childTnLst>
                        <p:par>
                          <p:cTn id="654" fill="hold">
                            <p:stCondLst>
                              <p:cond delay="0"/>
                            </p:stCondLst>
                            <p:childTnLst>
                              <p:par>
                                <p:cTn id="655" presetID="10" presetClass="entr" presetSubtype="0" fill="hold" grpId="0" nodeType="clickEffect">
                                  <p:stCondLst>
                                    <p:cond delay="0"/>
                                  </p:stCondLst>
                                  <p:childTnLst>
                                    <p:set>
                                      <p:cBhvr>
                                        <p:cTn id="656" dur="1" fill="hold">
                                          <p:stCondLst>
                                            <p:cond delay="0"/>
                                          </p:stCondLst>
                                        </p:cTn>
                                        <p:tgtEl>
                                          <p:spTgt spid="200"/>
                                        </p:tgtEl>
                                        <p:attrNameLst>
                                          <p:attrName>style.visibility</p:attrName>
                                        </p:attrNameLst>
                                      </p:cBhvr>
                                      <p:to>
                                        <p:strVal val="visible"/>
                                      </p:to>
                                    </p:set>
                                    <p:animEffect transition="in" filter="fade">
                                      <p:cBhvr>
                                        <p:cTn id="657" dur="500"/>
                                        <p:tgtEl>
                                          <p:spTgt spid="200"/>
                                        </p:tgtEl>
                                      </p:cBhvr>
                                    </p:animEffect>
                                  </p:childTnLst>
                                  <p:subTnLst>
                                    <p:audio>
                                      <p:cMediaNode>
                                        <p:cTn display="0" masterRel="sameClick">
                                          <p:stCondLst>
                                            <p:cond evt="begin" delay="0">
                                              <p:tn val="655"/>
                                            </p:cond>
                                          </p:stCondLst>
                                          <p:endCondLst>
                                            <p:cond evt="onStopAudio" delay="0">
                                              <p:tgtEl>
                                                <p:sldTgt/>
                                              </p:tgtEl>
                                            </p:cond>
                                          </p:endCondLst>
                                        </p:cTn>
                                        <p:tgtEl>
                                          <p:sndTgt r:embed="rId3" name="Ding.wav"/>
                                        </p:tgtEl>
                                      </p:cMediaNode>
                                    </p:audio>
                                  </p:subTnLst>
                                </p:cTn>
                              </p:par>
                            </p:childTnLst>
                          </p:cTn>
                        </p:par>
                        <p:par>
                          <p:cTn id="658" fill="hold">
                            <p:stCondLst>
                              <p:cond delay="500"/>
                            </p:stCondLst>
                            <p:childTnLst>
                              <p:par>
                                <p:cTn id="659" presetID="10" presetClass="exit" presetSubtype="0" fill="hold" grpId="1" nodeType="afterEffect">
                                  <p:stCondLst>
                                    <p:cond delay="0"/>
                                  </p:stCondLst>
                                  <p:childTnLst>
                                    <p:animEffect transition="out" filter="fade">
                                      <p:cBhvr>
                                        <p:cTn id="660" dur="500"/>
                                        <p:tgtEl>
                                          <p:spTgt spid="200"/>
                                        </p:tgtEl>
                                      </p:cBhvr>
                                    </p:animEffect>
                                    <p:set>
                                      <p:cBhvr>
                                        <p:cTn id="661" dur="1" fill="hold">
                                          <p:stCondLst>
                                            <p:cond delay="499"/>
                                          </p:stCondLst>
                                        </p:cTn>
                                        <p:tgtEl>
                                          <p:spTgt spid="200"/>
                                        </p:tgtEl>
                                        <p:attrNameLst>
                                          <p:attrName>style.visibility</p:attrName>
                                        </p:attrNameLst>
                                      </p:cBhvr>
                                      <p:to>
                                        <p:strVal val="hidden"/>
                                      </p:to>
                                    </p:set>
                                  </p:childTnLst>
                                </p:cTn>
                              </p:par>
                            </p:childTnLst>
                          </p:cTn>
                        </p:par>
                        <p:par>
                          <p:cTn id="662" fill="hold">
                            <p:stCondLst>
                              <p:cond delay="1000"/>
                            </p:stCondLst>
                            <p:childTnLst>
                              <p:par>
                                <p:cTn id="663" presetID="1" presetClass="entr" presetSubtype="0" fill="hold" grpId="0" nodeType="afterEffect">
                                  <p:stCondLst>
                                    <p:cond delay="0"/>
                                  </p:stCondLst>
                                  <p:childTnLst>
                                    <p:set>
                                      <p:cBhvr>
                                        <p:cTn id="664" dur="1" fill="hold">
                                          <p:stCondLst>
                                            <p:cond delay="0"/>
                                          </p:stCondLst>
                                        </p:cTn>
                                        <p:tgtEl>
                                          <p:spTgt spid="201"/>
                                        </p:tgtEl>
                                        <p:attrNameLst>
                                          <p:attrName>style.visibility</p:attrName>
                                        </p:attrNameLst>
                                      </p:cBhvr>
                                      <p:to>
                                        <p:strVal val="visible"/>
                                      </p:to>
                                    </p:set>
                                  </p:childTnLst>
                                </p:cTn>
                              </p:par>
                            </p:childTnLst>
                          </p:cTn>
                        </p:par>
                      </p:childTnLst>
                    </p:cTn>
                  </p:par>
                </p:childTnLst>
              </p:cTn>
              <p:nextCondLst>
                <p:cond evt="onClick" delay="0">
                  <p:tgtEl>
                    <p:spTgt spid="199"/>
                  </p:tgtEl>
                </p:cond>
              </p:nextCondLst>
            </p:seq>
            <p:seq concurrent="1" nextAc="seek">
              <p:cTn id="665" restart="whenNotActive" fill="hold" evtFilter="cancelBubble" nodeType="interactiveSeq">
                <p:stCondLst>
                  <p:cond evt="onClick" delay="0">
                    <p:tgtEl>
                      <p:spTgt spid="202"/>
                    </p:tgtEl>
                  </p:cond>
                </p:stCondLst>
                <p:endSync evt="end" delay="0">
                  <p:rtn val="all"/>
                </p:endSync>
                <p:childTnLst>
                  <p:par>
                    <p:cTn id="666" fill="hold">
                      <p:stCondLst>
                        <p:cond delay="0"/>
                      </p:stCondLst>
                      <p:childTnLst>
                        <p:par>
                          <p:cTn id="667" fill="hold">
                            <p:stCondLst>
                              <p:cond delay="0"/>
                            </p:stCondLst>
                            <p:childTnLst>
                              <p:par>
                                <p:cTn id="668" presetID="10" presetClass="entr" presetSubtype="0" fill="hold" grpId="0" nodeType="clickEffect">
                                  <p:stCondLst>
                                    <p:cond delay="0"/>
                                  </p:stCondLst>
                                  <p:childTnLst>
                                    <p:set>
                                      <p:cBhvr>
                                        <p:cTn id="669" dur="1" fill="hold">
                                          <p:stCondLst>
                                            <p:cond delay="0"/>
                                          </p:stCondLst>
                                        </p:cTn>
                                        <p:tgtEl>
                                          <p:spTgt spid="203"/>
                                        </p:tgtEl>
                                        <p:attrNameLst>
                                          <p:attrName>style.visibility</p:attrName>
                                        </p:attrNameLst>
                                      </p:cBhvr>
                                      <p:to>
                                        <p:strVal val="visible"/>
                                      </p:to>
                                    </p:set>
                                    <p:animEffect transition="in" filter="fade">
                                      <p:cBhvr>
                                        <p:cTn id="670" dur="500"/>
                                        <p:tgtEl>
                                          <p:spTgt spid="203"/>
                                        </p:tgtEl>
                                      </p:cBhvr>
                                    </p:animEffect>
                                  </p:childTnLst>
                                  <p:subTnLst>
                                    <p:audio>
                                      <p:cMediaNode>
                                        <p:cTn display="0" masterRel="sameClick">
                                          <p:stCondLst>
                                            <p:cond evt="begin" delay="0">
                                              <p:tn val="668"/>
                                            </p:cond>
                                          </p:stCondLst>
                                          <p:endCondLst>
                                            <p:cond evt="onStopAudio" delay="0">
                                              <p:tgtEl>
                                                <p:sldTgt/>
                                              </p:tgtEl>
                                            </p:cond>
                                          </p:endCondLst>
                                        </p:cTn>
                                        <p:tgtEl>
                                          <p:sndTgt r:embed="rId3" name="Ding.wav"/>
                                        </p:tgtEl>
                                      </p:cMediaNode>
                                    </p:audio>
                                  </p:subTnLst>
                                </p:cTn>
                              </p:par>
                            </p:childTnLst>
                          </p:cTn>
                        </p:par>
                        <p:par>
                          <p:cTn id="671" fill="hold">
                            <p:stCondLst>
                              <p:cond delay="500"/>
                            </p:stCondLst>
                            <p:childTnLst>
                              <p:par>
                                <p:cTn id="672" presetID="10" presetClass="exit" presetSubtype="0" fill="hold" grpId="1" nodeType="afterEffect">
                                  <p:stCondLst>
                                    <p:cond delay="0"/>
                                  </p:stCondLst>
                                  <p:childTnLst>
                                    <p:animEffect transition="out" filter="fade">
                                      <p:cBhvr>
                                        <p:cTn id="673" dur="500"/>
                                        <p:tgtEl>
                                          <p:spTgt spid="203"/>
                                        </p:tgtEl>
                                      </p:cBhvr>
                                    </p:animEffect>
                                    <p:set>
                                      <p:cBhvr>
                                        <p:cTn id="674" dur="1" fill="hold">
                                          <p:stCondLst>
                                            <p:cond delay="499"/>
                                          </p:stCondLst>
                                        </p:cTn>
                                        <p:tgtEl>
                                          <p:spTgt spid="203"/>
                                        </p:tgtEl>
                                        <p:attrNameLst>
                                          <p:attrName>style.visibility</p:attrName>
                                        </p:attrNameLst>
                                      </p:cBhvr>
                                      <p:to>
                                        <p:strVal val="hidden"/>
                                      </p:to>
                                    </p:set>
                                  </p:childTnLst>
                                </p:cTn>
                              </p:par>
                            </p:childTnLst>
                          </p:cTn>
                        </p:par>
                        <p:par>
                          <p:cTn id="675" fill="hold">
                            <p:stCondLst>
                              <p:cond delay="1000"/>
                            </p:stCondLst>
                            <p:childTnLst>
                              <p:par>
                                <p:cTn id="676" presetID="1" presetClass="entr" presetSubtype="0" fill="hold" grpId="0" nodeType="afterEffect">
                                  <p:stCondLst>
                                    <p:cond delay="0"/>
                                  </p:stCondLst>
                                  <p:childTnLst>
                                    <p:set>
                                      <p:cBhvr>
                                        <p:cTn id="677" dur="1" fill="hold">
                                          <p:stCondLst>
                                            <p:cond delay="0"/>
                                          </p:stCondLst>
                                        </p:cTn>
                                        <p:tgtEl>
                                          <p:spTgt spid="204"/>
                                        </p:tgtEl>
                                        <p:attrNameLst>
                                          <p:attrName>style.visibility</p:attrName>
                                        </p:attrNameLst>
                                      </p:cBhvr>
                                      <p:to>
                                        <p:strVal val="visible"/>
                                      </p:to>
                                    </p:set>
                                  </p:childTnLst>
                                </p:cTn>
                              </p:par>
                            </p:childTnLst>
                          </p:cTn>
                        </p:par>
                      </p:childTnLst>
                    </p:cTn>
                  </p:par>
                </p:childTnLst>
              </p:cTn>
              <p:nextCondLst>
                <p:cond evt="onClick" delay="0">
                  <p:tgtEl>
                    <p:spTgt spid="202"/>
                  </p:tgtEl>
                </p:cond>
              </p:nextCondLst>
            </p:seq>
          </p:childTnLst>
        </p:cTn>
      </p:par>
    </p:tnLst>
    <p:bldLst>
      <p:bldP spid="152" grpId="0" animBg="1"/>
      <p:bldP spid="152" grpId="1" animBg="1"/>
      <p:bldP spid="211" grpId="0" animBg="1"/>
      <p:bldP spid="154" grpId="0" animBg="1"/>
      <p:bldP spid="154" grpId="1" animBg="1"/>
      <p:bldP spid="155" grpId="0" animBg="1"/>
      <p:bldP spid="157" grpId="0" animBg="1"/>
      <p:bldP spid="157" grpId="1" animBg="1"/>
      <p:bldP spid="158" grpId="0" animBg="1"/>
      <p:bldP spid="160" grpId="0" animBg="1"/>
      <p:bldP spid="160" grpId="1" animBg="1"/>
      <p:bldP spid="161" grpId="0" animBg="1"/>
      <p:bldP spid="163" grpId="0" animBg="1"/>
      <p:bldP spid="163" grpId="1" animBg="1"/>
      <p:bldP spid="164" grpId="0" animBg="1"/>
      <p:bldP spid="166" grpId="0" animBg="1"/>
      <p:bldP spid="166" grpId="1" animBg="1"/>
      <p:bldP spid="167" grpId="0" animBg="1"/>
      <p:bldP spid="40" grpId="0" animBg="1"/>
      <p:bldP spid="40" grpId="1" animBg="1"/>
      <p:bldP spid="41" grpId="0" animBg="1"/>
      <p:bldP spid="43" grpId="0" animBg="1"/>
      <p:bldP spid="43" grpId="1" animBg="1"/>
      <p:bldP spid="44" grpId="0" animBg="1"/>
      <p:bldP spid="46" grpId="0" animBg="1"/>
      <p:bldP spid="46" grpId="1" animBg="1"/>
      <p:bldP spid="47" grpId="0" animBg="1"/>
      <p:bldP spid="49" grpId="0" animBg="1"/>
      <p:bldP spid="49" grpId="1" animBg="1"/>
      <p:bldP spid="50" grpId="0" animBg="1"/>
      <p:bldP spid="52" grpId="0" animBg="1"/>
      <p:bldP spid="52" grpId="1" animBg="1"/>
      <p:bldP spid="53" grpId="0" animBg="1"/>
      <p:bldP spid="55" grpId="0" animBg="1"/>
      <p:bldP spid="55" grpId="1" animBg="1"/>
      <p:bldP spid="56" grpId="0" animBg="1"/>
      <p:bldP spid="58" grpId="0" animBg="1"/>
      <p:bldP spid="58" grpId="1" animBg="1"/>
      <p:bldP spid="59" grpId="0" animBg="1"/>
      <p:bldP spid="61" grpId="0" animBg="1"/>
      <p:bldP spid="61" grpId="1" animBg="1"/>
      <p:bldP spid="62" grpId="0" animBg="1"/>
      <p:bldP spid="64" grpId="0" animBg="1"/>
      <p:bldP spid="64" grpId="1" animBg="1"/>
      <p:bldP spid="65" grpId="0" animBg="1"/>
      <p:bldP spid="67" grpId="0" animBg="1"/>
      <p:bldP spid="67" grpId="1" animBg="1"/>
      <p:bldP spid="68" grpId="0" animBg="1"/>
      <p:bldP spid="70" grpId="0" animBg="1"/>
      <p:bldP spid="70" grpId="1" animBg="1"/>
      <p:bldP spid="71" grpId="0" animBg="1"/>
      <p:bldP spid="73" grpId="0" animBg="1"/>
      <p:bldP spid="73" grpId="1" animBg="1"/>
      <p:bldP spid="74" grpId="0" animBg="1"/>
      <p:bldP spid="76" grpId="0" animBg="1"/>
      <p:bldP spid="76" grpId="1" animBg="1"/>
      <p:bldP spid="77" grpId="0" animBg="1"/>
      <p:bldP spid="79" grpId="0" animBg="1"/>
      <p:bldP spid="79" grpId="1" animBg="1"/>
      <p:bldP spid="80" grpId="0" animBg="1"/>
      <p:bldP spid="82" grpId="0" animBg="1"/>
      <p:bldP spid="82" grpId="1" animBg="1"/>
      <p:bldP spid="83" grpId="0" animBg="1"/>
      <p:bldP spid="85" grpId="0" animBg="1"/>
      <p:bldP spid="85" grpId="1" animBg="1"/>
      <p:bldP spid="86" grpId="0" animBg="1"/>
      <p:bldP spid="88" grpId="0" animBg="1"/>
      <p:bldP spid="88" grpId="1" animBg="1"/>
      <p:bldP spid="89" grpId="0" animBg="1"/>
      <p:bldP spid="91" grpId="0" animBg="1"/>
      <p:bldP spid="91" grpId="1" animBg="1"/>
      <p:bldP spid="92" grpId="0" animBg="1"/>
      <p:bldP spid="94" grpId="0" animBg="1"/>
      <p:bldP spid="94" grpId="1" animBg="1"/>
      <p:bldP spid="95" grpId="0" animBg="1"/>
      <p:bldP spid="97" grpId="0" animBg="1"/>
      <p:bldP spid="97" grpId="1" animBg="1"/>
      <p:bldP spid="98" grpId="0" animBg="1"/>
      <p:bldP spid="100" grpId="0" animBg="1"/>
      <p:bldP spid="100" grpId="1" animBg="1"/>
      <p:bldP spid="101" grpId="0" animBg="1"/>
      <p:bldP spid="103" grpId="0" animBg="1"/>
      <p:bldP spid="103" grpId="1" animBg="1"/>
      <p:bldP spid="104" grpId="0" animBg="1"/>
      <p:bldP spid="106" grpId="0" animBg="1"/>
      <p:bldP spid="106" grpId="1" animBg="1"/>
      <p:bldP spid="107" grpId="0" animBg="1"/>
      <p:bldP spid="109" grpId="0" animBg="1"/>
      <p:bldP spid="109" grpId="1" animBg="1"/>
      <p:bldP spid="110" grpId="0" animBg="1"/>
      <p:bldP spid="112" grpId="0" animBg="1"/>
      <p:bldP spid="112" grpId="1" animBg="1"/>
      <p:bldP spid="113" grpId="0" animBg="1"/>
      <p:bldP spid="115" grpId="0" animBg="1"/>
      <p:bldP spid="115" grpId="1" animBg="1"/>
      <p:bldP spid="116" grpId="0" animBg="1"/>
      <p:bldP spid="118" grpId="0" animBg="1"/>
      <p:bldP spid="118" grpId="1" animBg="1"/>
      <p:bldP spid="119" grpId="0" animBg="1"/>
      <p:bldP spid="121" grpId="0" animBg="1"/>
      <p:bldP spid="121" grpId="1" animBg="1"/>
      <p:bldP spid="122" grpId="0" animBg="1"/>
      <p:bldP spid="124" grpId="0" animBg="1"/>
      <p:bldP spid="124" grpId="1" animBg="1"/>
      <p:bldP spid="125" grpId="0" animBg="1"/>
      <p:bldP spid="127" grpId="0" animBg="1"/>
      <p:bldP spid="127" grpId="1" animBg="1"/>
      <p:bldP spid="128" grpId="0" animBg="1"/>
      <p:bldP spid="130" grpId="0" animBg="1"/>
      <p:bldP spid="130" grpId="1" animBg="1"/>
      <p:bldP spid="131" grpId="0" animBg="1"/>
      <p:bldP spid="133" grpId="0" animBg="1"/>
      <p:bldP spid="133" grpId="1" animBg="1"/>
      <p:bldP spid="134" grpId="0" animBg="1"/>
      <p:bldP spid="136" grpId="0" animBg="1"/>
      <p:bldP spid="136" grpId="1" animBg="1"/>
      <p:bldP spid="137" grpId="0" animBg="1"/>
      <p:bldP spid="139" grpId="0" animBg="1"/>
      <p:bldP spid="139" grpId="1" animBg="1"/>
      <p:bldP spid="140" grpId="0" animBg="1"/>
      <p:bldP spid="142" grpId="0" animBg="1"/>
      <p:bldP spid="142" grpId="1" animBg="1"/>
      <p:bldP spid="143" grpId="0" animBg="1"/>
      <p:bldP spid="145" grpId="0" animBg="1"/>
      <p:bldP spid="145" grpId="1" animBg="1"/>
      <p:bldP spid="146" grpId="0" animBg="1"/>
      <p:bldP spid="148" grpId="0" animBg="1"/>
      <p:bldP spid="148" grpId="1" animBg="1"/>
      <p:bldP spid="149" grpId="0" animBg="1"/>
      <p:bldP spid="151" grpId="0" animBg="1"/>
      <p:bldP spid="151" grpId="1" animBg="1"/>
      <p:bldP spid="169" grpId="0" animBg="1"/>
      <p:bldP spid="171" grpId="0" animBg="1"/>
      <p:bldP spid="171" grpId="1" animBg="1"/>
      <p:bldP spid="172" grpId="0" animBg="1"/>
      <p:bldP spid="174" grpId="0" animBg="1"/>
      <p:bldP spid="174" grpId="1" animBg="1"/>
      <p:bldP spid="175" grpId="0" animBg="1"/>
      <p:bldP spid="177" grpId="0" animBg="1"/>
      <p:bldP spid="177" grpId="1" animBg="1"/>
      <p:bldP spid="178" grpId="0" animBg="1"/>
      <p:bldP spid="191" grpId="0" animBg="1"/>
      <p:bldP spid="191" grpId="1" animBg="1"/>
      <p:bldP spid="192" grpId="0" animBg="1"/>
      <p:bldP spid="194" grpId="0" animBg="1"/>
      <p:bldP spid="194" grpId="1" animBg="1"/>
      <p:bldP spid="195" grpId="0" animBg="1"/>
      <p:bldP spid="197" grpId="0" animBg="1"/>
      <p:bldP spid="197" grpId="1" animBg="1"/>
      <p:bldP spid="198" grpId="0" animBg="1"/>
      <p:bldP spid="200" grpId="0" animBg="1"/>
      <p:bldP spid="200" grpId="1" animBg="1"/>
      <p:bldP spid="201" grpId="0" animBg="1"/>
      <p:bldP spid="203" grpId="0" animBg="1"/>
      <p:bldP spid="203" grpId="1" animBg="1"/>
      <p:bldP spid="20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1622</TotalTime>
  <Words>2139</Words>
  <Application>Microsoft Office PowerPoint</Application>
  <PresentationFormat>Custom</PresentationFormat>
  <Paragraphs>567</Paragraphs>
  <Slides>21</Slides>
  <Notes>21</Notes>
  <HiddenSlides>2</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Reid Powell</dc:creator>
  <cp:lastModifiedBy>Reid Powell</cp:lastModifiedBy>
  <cp:revision>80</cp:revision>
  <dcterms:created xsi:type="dcterms:W3CDTF">2016-04-07T07:25:31Z</dcterms:created>
  <dcterms:modified xsi:type="dcterms:W3CDTF">2017-05-31T04:25:01Z</dcterms:modified>
</cp:coreProperties>
</file>